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EDCE"/>
          </a:solidFill>
        </a:fill>
      </a:tcStyle>
    </a:wholeTbl>
    <a:band2H>
      <a:tcTxStyle b="def" i="def"/>
      <a:tcStyle>
        <a:tcBdr/>
        <a:fill>
          <a:solidFill>
            <a:srgbClr val="EFF6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FD0CD"/>
          </a:solidFill>
        </a:fill>
      </a:tcStyle>
    </a:wholeTbl>
    <a:band2H>
      <a:tcTxStyle b="def" i="def"/>
      <a:tcStyle>
        <a:tcBdr/>
        <a:fill>
          <a:solidFill>
            <a:srgbClr val="F7E9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EAE1"/>
          </a:solidFill>
        </a:fill>
      </a:tcStyle>
    </a:wholeTbl>
    <a:band2H>
      <a:tcTxStyle b="def" i="def"/>
      <a:tcStyle>
        <a:tcBdr/>
        <a:fill>
          <a:solidFill>
            <a:srgbClr val="EDF5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9" name="Shape 29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1pPr>
    <a:lvl2pPr indent="2286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2pPr>
    <a:lvl3pPr indent="4572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3pPr>
    <a:lvl4pPr indent="6858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4pPr>
    <a:lvl5pPr indent="9144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5pPr>
    <a:lvl6pPr indent="11430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6pPr>
    <a:lvl7pPr indent="13716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7pPr>
    <a:lvl8pPr indent="16002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8pPr>
    <a:lvl9pPr indent="18288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2" descr="Picture 2"/>
          <p:cNvPicPr>
            <a:picLocks noChangeAspect="1"/>
          </p:cNvPicPr>
          <p:nvPr/>
        </p:nvPicPr>
        <p:blipFill>
          <a:blip r:embed="rId2">
            <a:alphaModFix amt="30000"/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6" name="Group 10"/>
          <p:cNvGrpSpPr/>
          <p:nvPr/>
        </p:nvGrpSpPr>
        <p:grpSpPr>
          <a:xfrm>
            <a:off x="-1" y="0"/>
            <a:ext cx="2297909" cy="6858001"/>
            <a:chOff x="0" y="0"/>
            <a:chExt cx="2297907" cy="6858000"/>
          </a:xfrm>
        </p:grpSpPr>
        <p:sp>
          <p:nvSpPr>
            <p:cNvPr id="52" name="Rectangle 5"/>
            <p:cNvSpPr/>
            <p:nvPr/>
          </p:nvSpPr>
          <p:spPr>
            <a:xfrm>
              <a:off x="1209674" y="4763"/>
              <a:ext cx="23814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" name="Freeform 6"/>
            <p:cNvSpPr/>
            <p:nvPr/>
          </p:nvSpPr>
          <p:spPr>
            <a:xfrm>
              <a:off x="1128712" y="21764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" name="Freeform 7"/>
            <p:cNvSpPr/>
            <p:nvPr/>
          </p:nvSpPr>
          <p:spPr>
            <a:xfrm>
              <a:off x="1123949" y="4021137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" name="Rectangle 8"/>
            <p:cNvSpPr/>
            <p:nvPr/>
          </p:nvSpPr>
          <p:spPr>
            <a:xfrm>
              <a:off x="414337" y="9525"/>
              <a:ext cx="28576" cy="4481513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" name="Freeform 9"/>
            <p:cNvSpPr/>
            <p:nvPr/>
          </p:nvSpPr>
          <p:spPr>
            <a:xfrm>
              <a:off x="333374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" name="Freeform 10"/>
            <p:cNvSpPr/>
            <p:nvPr/>
          </p:nvSpPr>
          <p:spPr>
            <a:xfrm>
              <a:off x="190499" y="9525"/>
              <a:ext cx="152401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373"/>
                  </a:lnTo>
                  <a:lnTo>
                    <a:pt x="18225" y="14350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463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" name="Freeform 11"/>
            <p:cNvSpPr/>
            <p:nvPr/>
          </p:nvSpPr>
          <p:spPr>
            <a:xfrm>
              <a:off x="1290637" y="14288"/>
              <a:ext cx="376240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233" y="21600"/>
                  </a:moveTo>
                  <a:lnTo>
                    <a:pt x="0" y="11799"/>
                  </a:lnTo>
                  <a:lnTo>
                    <a:pt x="0" y="0"/>
                  </a:lnTo>
                  <a:lnTo>
                    <a:pt x="1641" y="0"/>
                  </a:lnTo>
                  <a:lnTo>
                    <a:pt x="1641" y="11742"/>
                  </a:lnTo>
                  <a:lnTo>
                    <a:pt x="21600" y="21486"/>
                  </a:lnTo>
                  <a:lnTo>
                    <a:pt x="2023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" name="Freeform 12"/>
            <p:cNvSpPr/>
            <p:nvPr/>
          </p:nvSpPr>
          <p:spPr>
            <a:xfrm>
              <a:off x="1600199" y="1801813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" name="Freeform 13"/>
            <p:cNvSpPr/>
            <p:nvPr/>
          </p:nvSpPr>
          <p:spPr>
            <a:xfrm>
              <a:off x="1381124" y="9525"/>
              <a:ext cx="371476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215" y="21600"/>
                  </a:moveTo>
                  <a:lnTo>
                    <a:pt x="0" y="9212"/>
                  </a:lnTo>
                  <a:lnTo>
                    <a:pt x="0" y="0"/>
                  </a:lnTo>
                  <a:lnTo>
                    <a:pt x="1385" y="0"/>
                  </a:lnTo>
                  <a:lnTo>
                    <a:pt x="1385" y="9140"/>
                  </a:lnTo>
                  <a:lnTo>
                    <a:pt x="21600" y="21456"/>
                  </a:lnTo>
                  <a:lnTo>
                    <a:pt x="2021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" name="Freeform 14"/>
            <p:cNvSpPr/>
            <p:nvPr/>
          </p:nvSpPr>
          <p:spPr>
            <a:xfrm>
              <a:off x="1643062" y="0"/>
              <a:ext cx="152401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7550" y="21600"/>
                  </a:lnTo>
                  <a:lnTo>
                    <a:pt x="17550" y="7213"/>
                  </a:lnTo>
                  <a:lnTo>
                    <a:pt x="0" y="225"/>
                  </a:lnTo>
                  <a:lnTo>
                    <a:pt x="3375" y="0"/>
                  </a:lnTo>
                  <a:lnTo>
                    <a:pt x="21600" y="71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" name="Freeform 15"/>
            <p:cNvSpPr/>
            <p:nvPr/>
          </p:nvSpPr>
          <p:spPr>
            <a:xfrm>
              <a:off x="1685924" y="1420813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" name="Freeform 16"/>
            <p:cNvSpPr/>
            <p:nvPr/>
          </p:nvSpPr>
          <p:spPr>
            <a:xfrm>
              <a:off x="1685924" y="90328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" name="Freeform 17"/>
            <p:cNvSpPr/>
            <p:nvPr/>
          </p:nvSpPr>
          <p:spPr>
            <a:xfrm>
              <a:off x="1743074" y="4763"/>
              <a:ext cx="419102" cy="522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618" y="21600"/>
                  </a:moveTo>
                  <a:lnTo>
                    <a:pt x="3682" y="7878"/>
                  </a:lnTo>
                  <a:lnTo>
                    <a:pt x="0" y="394"/>
                  </a:lnTo>
                  <a:lnTo>
                    <a:pt x="1227" y="0"/>
                  </a:lnTo>
                  <a:lnTo>
                    <a:pt x="4909" y="7288"/>
                  </a:lnTo>
                  <a:lnTo>
                    <a:pt x="21600" y="20812"/>
                  </a:lnTo>
                  <a:lnTo>
                    <a:pt x="20618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" name="Freeform 18"/>
            <p:cNvSpPr/>
            <p:nvPr/>
          </p:nvSpPr>
          <p:spPr>
            <a:xfrm>
              <a:off x="2126456" y="488950"/>
              <a:ext cx="147639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4" h="21600" fill="norm" stroke="1" extrusionOk="0">
                  <a:moveTo>
                    <a:pt x="9847" y="21600"/>
                  </a:moveTo>
                  <a:cubicBezTo>
                    <a:pt x="7306" y="21600"/>
                    <a:pt x="4765" y="20903"/>
                    <a:pt x="2859" y="18813"/>
                  </a:cubicBezTo>
                  <a:cubicBezTo>
                    <a:pt x="-953" y="13935"/>
                    <a:pt x="-953" y="6968"/>
                    <a:pt x="2859" y="2787"/>
                  </a:cubicBezTo>
                  <a:cubicBezTo>
                    <a:pt x="4765" y="697"/>
                    <a:pt x="7306" y="0"/>
                    <a:pt x="9847" y="0"/>
                  </a:cubicBezTo>
                  <a:cubicBezTo>
                    <a:pt x="12388" y="0"/>
                    <a:pt x="14929" y="697"/>
                    <a:pt x="16835" y="2787"/>
                  </a:cubicBezTo>
                  <a:cubicBezTo>
                    <a:pt x="20647" y="6968"/>
                    <a:pt x="20647" y="13935"/>
                    <a:pt x="16835" y="18813"/>
                  </a:cubicBezTo>
                  <a:cubicBezTo>
                    <a:pt x="14929" y="20903"/>
                    <a:pt x="12388" y="21600"/>
                    <a:pt x="9847" y="21600"/>
                  </a:cubicBezTo>
                  <a:close/>
                  <a:moveTo>
                    <a:pt x="9847" y="2787"/>
                  </a:moveTo>
                  <a:cubicBezTo>
                    <a:pt x="7941" y="2787"/>
                    <a:pt x="6035" y="3484"/>
                    <a:pt x="4765" y="4877"/>
                  </a:cubicBezTo>
                  <a:cubicBezTo>
                    <a:pt x="1588" y="8361"/>
                    <a:pt x="1588" y="13239"/>
                    <a:pt x="4765" y="16723"/>
                  </a:cubicBezTo>
                  <a:cubicBezTo>
                    <a:pt x="6035" y="18116"/>
                    <a:pt x="7941" y="18813"/>
                    <a:pt x="9847" y="18813"/>
                  </a:cubicBezTo>
                  <a:cubicBezTo>
                    <a:pt x="11753" y="18813"/>
                    <a:pt x="13659" y="18116"/>
                    <a:pt x="14929" y="16723"/>
                  </a:cubicBezTo>
                  <a:cubicBezTo>
                    <a:pt x="18106" y="13239"/>
                    <a:pt x="18106" y="8361"/>
                    <a:pt x="14929" y="4877"/>
                  </a:cubicBezTo>
                  <a:cubicBezTo>
                    <a:pt x="13659" y="3484"/>
                    <a:pt x="11753" y="2787"/>
                    <a:pt x="9847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" name="Freeform 19"/>
            <p:cNvSpPr/>
            <p:nvPr/>
          </p:nvSpPr>
          <p:spPr>
            <a:xfrm>
              <a:off x="952499" y="4763"/>
              <a:ext cx="152401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600"/>
                  </a:lnTo>
                  <a:lnTo>
                    <a:pt x="0" y="7137"/>
                  </a:lnTo>
                  <a:lnTo>
                    <a:pt x="18225" y="0"/>
                  </a:lnTo>
                  <a:lnTo>
                    <a:pt x="21600" y="227"/>
                  </a:lnTo>
                  <a:lnTo>
                    <a:pt x="3375" y="725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" name="Freeform 20"/>
            <p:cNvSpPr/>
            <p:nvPr/>
          </p:nvSpPr>
          <p:spPr>
            <a:xfrm>
              <a:off x="866774" y="90328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648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" name="Freeform 21"/>
            <p:cNvSpPr/>
            <p:nvPr/>
          </p:nvSpPr>
          <p:spPr>
            <a:xfrm>
              <a:off x="890587" y="1554163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" name="Freeform 22"/>
            <p:cNvSpPr/>
            <p:nvPr/>
          </p:nvSpPr>
          <p:spPr>
            <a:xfrm>
              <a:off x="738187" y="5622924"/>
              <a:ext cx="338139" cy="1216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775" y="21600"/>
                  </a:lnTo>
                  <a:lnTo>
                    <a:pt x="19775" y="13084"/>
                  </a:lnTo>
                  <a:lnTo>
                    <a:pt x="0" y="169"/>
                  </a:lnTo>
                  <a:lnTo>
                    <a:pt x="1217" y="0"/>
                  </a:lnTo>
                  <a:lnTo>
                    <a:pt x="21600" y="1299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" name="Freeform 23"/>
            <p:cNvSpPr/>
            <p:nvPr/>
          </p:nvSpPr>
          <p:spPr>
            <a:xfrm>
              <a:off x="647699" y="5480049"/>
              <a:ext cx="157164" cy="157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127" y="21600"/>
                  </a:moveTo>
                  <a:cubicBezTo>
                    <a:pt x="5236" y="21600"/>
                    <a:pt x="0" y="17018"/>
                    <a:pt x="0" y="11127"/>
                  </a:cubicBezTo>
                  <a:cubicBezTo>
                    <a:pt x="0" y="5236"/>
                    <a:pt x="5236" y="0"/>
                    <a:pt x="11127" y="0"/>
                  </a:cubicBezTo>
                  <a:cubicBezTo>
                    <a:pt x="17018" y="0"/>
                    <a:pt x="21600" y="5236"/>
                    <a:pt x="21600" y="11127"/>
                  </a:cubicBezTo>
                  <a:cubicBezTo>
                    <a:pt x="21600" y="17018"/>
                    <a:pt x="17018" y="21600"/>
                    <a:pt x="11127" y="21600"/>
                  </a:cubicBezTo>
                  <a:close/>
                  <a:moveTo>
                    <a:pt x="11127" y="2618"/>
                  </a:moveTo>
                  <a:cubicBezTo>
                    <a:pt x="6545" y="2618"/>
                    <a:pt x="2618" y="6545"/>
                    <a:pt x="2618" y="11127"/>
                  </a:cubicBezTo>
                  <a:cubicBezTo>
                    <a:pt x="2618" y="15709"/>
                    <a:pt x="6545" y="18982"/>
                    <a:pt x="11127" y="18982"/>
                  </a:cubicBezTo>
                  <a:cubicBezTo>
                    <a:pt x="15055" y="18982"/>
                    <a:pt x="18982" y="15709"/>
                    <a:pt x="18982" y="11127"/>
                  </a:cubicBezTo>
                  <a:cubicBezTo>
                    <a:pt x="18982" y="6545"/>
                    <a:pt x="15055" y="2618"/>
                    <a:pt x="11127" y="261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" name="Freeform 24"/>
            <p:cNvSpPr/>
            <p:nvPr/>
          </p:nvSpPr>
          <p:spPr>
            <a:xfrm>
              <a:off x="66674" y="90328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648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" name="Freeform 25"/>
            <p:cNvSpPr/>
            <p:nvPr/>
          </p:nvSpPr>
          <p:spPr>
            <a:xfrm>
              <a:off x="-1" y="3897312"/>
              <a:ext cx="133351" cy="26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7743" y="21600"/>
                  </a:moveTo>
                  <a:lnTo>
                    <a:pt x="0" y="771"/>
                  </a:lnTo>
                  <a:lnTo>
                    <a:pt x="3086" y="0"/>
                  </a:lnTo>
                  <a:lnTo>
                    <a:pt x="21600" y="20829"/>
                  </a:lnTo>
                  <a:lnTo>
                    <a:pt x="1774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" name="Freeform 26"/>
            <p:cNvSpPr/>
            <p:nvPr/>
          </p:nvSpPr>
          <p:spPr>
            <a:xfrm>
              <a:off x="66674" y="4149724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" name="Freeform 27"/>
            <p:cNvSpPr/>
            <p:nvPr/>
          </p:nvSpPr>
          <p:spPr>
            <a:xfrm>
              <a:off x="-1" y="1644650"/>
              <a:ext cx="133351" cy="2698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086" y="21600"/>
                  </a:moveTo>
                  <a:lnTo>
                    <a:pt x="0" y="20838"/>
                  </a:lnTo>
                  <a:lnTo>
                    <a:pt x="17743" y="0"/>
                  </a:lnTo>
                  <a:lnTo>
                    <a:pt x="21600" y="762"/>
                  </a:lnTo>
                  <a:lnTo>
                    <a:pt x="308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" name="Freeform 28"/>
            <p:cNvSpPr/>
            <p:nvPr/>
          </p:nvSpPr>
          <p:spPr>
            <a:xfrm>
              <a:off x="66674" y="146843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" name="Freeform 29"/>
            <p:cNvSpPr/>
            <p:nvPr/>
          </p:nvSpPr>
          <p:spPr>
            <a:xfrm>
              <a:off x="695324" y="4763"/>
              <a:ext cx="309564" cy="1558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606" y="21600"/>
                  </a:lnTo>
                  <a:lnTo>
                    <a:pt x="19606" y="17707"/>
                  </a:lnTo>
                  <a:lnTo>
                    <a:pt x="0" y="13835"/>
                  </a:lnTo>
                  <a:lnTo>
                    <a:pt x="0" y="0"/>
                  </a:lnTo>
                  <a:lnTo>
                    <a:pt x="1994" y="0"/>
                  </a:lnTo>
                  <a:lnTo>
                    <a:pt x="1994" y="13703"/>
                  </a:lnTo>
                  <a:lnTo>
                    <a:pt x="21600" y="1750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" name="Freeform 30"/>
            <p:cNvSpPr/>
            <p:nvPr/>
          </p:nvSpPr>
          <p:spPr>
            <a:xfrm>
              <a:off x="57149" y="48815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" name="Freeform 31"/>
            <p:cNvSpPr/>
            <p:nvPr/>
          </p:nvSpPr>
          <p:spPr>
            <a:xfrm>
              <a:off x="138112" y="5060949"/>
              <a:ext cx="304801" cy="1778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913" y="21600"/>
                  </a:lnTo>
                  <a:lnTo>
                    <a:pt x="19913" y="6943"/>
                  </a:lnTo>
                  <a:lnTo>
                    <a:pt x="0" y="3529"/>
                  </a:lnTo>
                  <a:lnTo>
                    <a:pt x="0" y="0"/>
                  </a:lnTo>
                  <a:lnTo>
                    <a:pt x="1687" y="0"/>
                  </a:lnTo>
                  <a:lnTo>
                    <a:pt x="1687" y="3414"/>
                  </a:lnTo>
                  <a:lnTo>
                    <a:pt x="21600" y="682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" name="Freeform 32"/>
            <p:cNvSpPr/>
            <p:nvPr/>
          </p:nvSpPr>
          <p:spPr>
            <a:xfrm>
              <a:off x="561974" y="64309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" name="Rectangle 33"/>
            <p:cNvSpPr/>
            <p:nvPr/>
          </p:nvSpPr>
          <p:spPr>
            <a:xfrm>
              <a:off x="642937" y="6610349"/>
              <a:ext cx="23814" cy="242888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" name="Freeform 34"/>
            <p:cNvSpPr/>
            <p:nvPr/>
          </p:nvSpPr>
          <p:spPr>
            <a:xfrm>
              <a:off x="76199" y="64309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" name="Freeform 35"/>
            <p:cNvSpPr/>
            <p:nvPr/>
          </p:nvSpPr>
          <p:spPr>
            <a:xfrm>
              <a:off x="-1" y="5978524"/>
              <a:ext cx="190501" cy="461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8900" y="21600"/>
                  </a:lnTo>
                  <a:lnTo>
                    <a:pt x="18900" y="8462"/>
                  </a:lnTo>
                  <a:lnTo>
                    <a:pt x="0" y="668"/>
                  </a:lnTo>
                  <a:lnTo>
                    <a:pt x="2160" y="0"/>
                  </a:lnTo>
                  <a:lnTo>
                    <a:pt x="21600" y="8016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" name="Freeform 36"/>
            <p:cNvSpPr/>
            <p:nvPr/>
          </p:nvSpPr>
          <p:spPr>
            <a:xfrm>
              <a:off x="1014412" y="1801813"/>
              <a:ext cx="214314" cy="7556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20" y="21600"/>
                  </a:moveTo>
                  <a:lnTo>
                    <a:pt x="0" y="21600"/>
                  </a:lnTo>
                  <a:lnTo>
                    <a:pt x="0" y="5808"/>
                  </a:lnTo>
                  <a:lnTo>
                    <a:pt x="20160" y="0"/>
                  </a:lnTo>
                  <a:lnTo>
                    <a:pt x="21600" y="408"/>
                  </a:lnTo>
                  <a:lnTo>
                    <a:pt x="1920" y="5945"/>
                  </a:lnTo>
                  <a:lnTo>
                    <a:pt x="192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" name="Freeform 37"/>
            <p:cNvSpPr/>
            <p:nvPr/>
          </p:nvSpPr>
          <p:spPr>
            <a:xfrm>
              <a:off x="938212" y="2547937"/>
              <a:ext cx="166689" cy="1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109" y="21600"/>
                  </a:moveTo>
                  <a:cubicBezTo>
                    <a:pt x="4937" y="21600"/>
                    <a:pt x="0" y="16518"/>
                    <a:pt x="0" y="10800"/>
                  </a:cubicBezTo>
                  <a:cubicBezTo>
                    <a:pt x="0" y="4447"/>
                    <a:pt x="4937" y="0"/>
                    <a:pt x="11109" y="0"/>
                  </a:cubicBezTo>
                  <a:cubicBezTo>
                    <a:pt x="16663" y="0"/>
                    <a:pt x="21600" y="4447"/>
                    <a:pt x="21600" y="10800"/>
                  </a:cubicBezTo>
                  <a:cubicBezTo>
                    <a:pt x="21600" y="16518"/>
                    <a:pt x="16663" y="21600"/>
                    <a:pt x="11109" y="21600"/>
                  </a:cubicBezTo>
                  <a:close/>
                  <a:moveTo>
                    <a:pt x="11109" y="2541"/>
                  </a:moveTo>
                  <a:cubicBezTo>
                    <a:pt x="6171" y="2541"/>
                    <a:pt x="2469" y="6353"/>
                    <a:pt x="2469" y="10800"/>
                  </a:cubicBezTo>
                  <a:cubicBezTo>
                    <a:pt x="2469" y="15247"/>
                    <a:pt x="6171" y="19059"/>
                    <a:pt x="11109" y="19059"/>
                  </a:cubicBezTo>
                  <a:cubicBezTo>
                    <a:pt x="15429" y="19059"/>
                    <a:pt x="19131" y="15247"/>
                    <a:pt x="19131" y="10800"/>
                  </a:cubicBezTo>
                  <a:cubicBezTo>
                    <a:pt x="19131" y="6353"/>
                    <a:pt x="15429" y="2541"/>
                    <a:pt x="11109" y="254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" name="Freeform 38"/>
            <p:cNvSpPr/>
            <p:nvPr/>
          </p:nvSpPr>
          <p:spPr>
            <a:xfrm>
              <a:off x="595312" y="4763"/>
              <a:ext cx="638176" cy="4025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20794" y="21600"/>
                  </a:lnTo>
                  <a:lnTo>
                    <a:pt x="20794" y="19684"/>
                  </a:lnTo>
                  <a:lnTo>
                    <a:pt x="0" y="16396"/>
                  </a:lnTo>
                  <a:lnTo>
                    <a:pt x="0" y="0"/>
                  </a:lnTo>
                  <a:lnTo>
                    <a:pt x="806" y="0"/>
                  </a:lnTo>
                  <a:lnTo>
                    <a:pt x="806" y="16319"/>
                  </a:lnTo>
                  <a:lnTo>
                    <a:pt x="21600" y="1960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" name="Freeform 39"/>
            <p:cNvSpPr/>
            <p:nvPr/>
          </p:nvSpPr>
          <p:spPr>
            <a:xfrm>
              <a:off x="1223962" y="1382713"/>
              <a:ext cx="142876" cy="4762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8720" y="21600"/>
                  </a:lnTo>
                  <a:lnTo>
                    <a:pt x="18720" y="6048"/>
                  </a:lnTo>
                  <a:lnTo>
                    <a:pt x="0" y="648"/>
                  </a:lnTo>
                  <a:lnTo>
                    <a:pt x="2160" y="0"/>
                  </a:lnTo>
                  <a:lnTo>
                    <a:pt x="21600" y="5832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" name="Freeform 40"/>
            <p:cNvSpPr/>
            <p:nvPr/>
          </p:nvSpPr>
          <p:spPr>
            <a:xfrm>
              <a:off x="1300162" y="1849438"/>
              <a:ext cx="109539" cy="107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" name="Freeform 41"/>
            <p:cNvSpPr/>
            <p:nvPr/>
          </p:nvSpPr>
          <p:spPr>
            <a:xfrm>
              <a:off x="280987" y="3417887"/>
              <a:ext cx="142876" cy="474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80" y="21600"/>
                  </a:moveTo>
                  <a:lnTo>
                    <a:pt x="0" y="21600"/>
                  </a:lnTo>
                  <a:lnTo>
                    <a:pt x="0" y="5779"/>
                  </a:lnTo>
                  <a:lnTo>
                    <a:pt x="19440" y="0"/>
                  </a:lnTo>
                  <a:lnTo>
                    <a:pt x="21600" y="578"/>
                  </a:lnTo>
                  <a:lnTo>
                    <a:pt x="2880" y="5996"/>
                  </a:lnTo>
                  <a:lnTo>
                    <a:pt x="288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" name="Freeform 42"/>
            <p:cNvSpPr/>
            <p:nvPr/>
          </p:nvSpPr>
          <p:spPr>
            <a:xfrm>
              <a:off x="238124" y="3883024"/>
              <a:ext cx="109539" cy="1095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33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0330" y="0"/>
                  </a:cubicBezTo>
                  <a:cubicBezTo>
                    <a:pt x="15965" y="0"/>
                    <a:pt x="21600" y="4696"/>
                    <a:pt x="21600" y="11270"/>
                  </a:cubicBezTo>
                  <a:cubicBezTo>
                    <a:pt x="21600" y="16904"/>
                    <a:pt x="15965" y="21600"/>
                    <a:pt x="10330" y="21600"/>
                  </a:cubicBezTo>
                  <a:close/>
                  <a:moveTo>
                    <a:pt x="10330" y="3757"/>
                  </a:moveTo>
                  <a:cubicBezTo>
                    <a:pt x="6574" y="3757"/>
                    <a:pt x="3757" y="7513"/>
                    <a:pt x="3757" y="11270"/>
                  </a:cubicBezTo>
                  <a:cubicBezTo>
                    <a:pt x="3757" y="15026"/>
                    <a:pt x="6574" y="17843"/>
                    <a:pt x="10330" y="17843"/>
                  </a:cubicBezTo>
                  <a:cubicBezTo>
                    <a:pt x="14087" y="17843"/>
                    <a:pt x="17843" y="15026"/>
                    <a:pt x="17843" y="11270"/>
                  </a:cubicBezTo>
                  <a:cubicBezTo>
                    <a:pt x="17843" y="7513"/>
                    <a:pt x="14087" y="3757"/>
                    <a:pt x="1033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" name="Freeform 43"/>
            <p:cNvSpPr/>
            <p:nvPr/>
          </p:nvSpPr>
          <p:spPr>
            <a:xfrm>
              <a:off x="4762" y="2166937"/>
              <a:ext cx="114301" cy="452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00" y="21600"/>
                  </a:moveTo>
                  <a:lnTo>
                    <a:pt x="0" y="20918"/>
                  </a:lnTo>
                  <a:lnTo>
                    <a:pt x="18000" y="16371"/>
                  </a:lnTo>
                  <a:lnTo>
                    <a:pt x="18000" y="0"/>
                  </a:lnTo>
                  <a:lnTo>
                    <a:pt x="21600" y="0"/>
                  </a:lnTo>
                  <a:lnTo>
                    <a:pt x="21600" y="16825"/>
                  </a:lnTo>
                  <a:lnTo>
                    <a:pt x="18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" name="Freeform 44"/>
            <p:cNvSpPr/>
            <p:nvPr/>
          </p:nvSpPr>
          <p:spPr>
            <a:xfrm>
              <a:off x="52387" y="2066924"/>
              <a:ext cx="109539" cy="1095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2" name="Rectangle 45"/>
            <p:cNvSpPr/>
            <p:nvPr/>
          </p:nvSpPr>
          <p:spPr>
            <a:xfrm>
              <a:off x="1228724" y="4662487"/>
              <a:ext cx="23814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3" name="Freeform 46"/>
            <p:cNvSpPr/>
            <p:nvPr/>
          </p:nvSpPr>
          <p:spPr>
            <a:xfrm>
              <a:off x="1319212" y="5041899"/>
              <a:ext cx="371476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5" y="21600"/>
                  </a:moveTo>
                  <a:lnTo>
                    <a:pt x="0" y="21600"/>
                  </a:lnTo>
                  <a:lnTo>
                    <a:pt x="0" y="9744"/>
                  </a:lnTo>
                  <a:lnTo>
                    <a:pt x="20215" y="0"/>
                  </a:lnTo>
                  <a:lnTo>
                    <a:pt x="21600" y="114"/>
                  </a:lnTo>
                  <a:lnTo>
                    <a:pt x="1385" y="9858"/>
                  </a:lnTo>
                  <a:lnTo>
                    <a:pt x="138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4" name="Freeform 47"/>
            <p:cNvSpPr/>
            <p:nvPr/>
          </p:nvSpPr>
          <p:spPr>
            <a:xfrm>
              <a:off x="1147762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5" name="Freeform 48"/>
            <p:cNvSpPr/>
            <p:nvPr/>
          </p:nvSpPr>
          <p:spPr>
            <a:xfrm>
              <a:off x="819149" y="3983037"/>
              <a:ext cx="347664" cy="2860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825" y="21600"/>
                  </a:lnTo>
                  <a:lnTo>
                    <a:pt x="19825" y="14204"/>
                  </a:lnTo>
                  <a:lnTo>
                    <a:pt x="0" y="36"/>
                  </a:lnTo>
                  <a:lnTo>
                    <a:pt x="1479" y="0"/>
                  </a:lnTo>
                  <a:lnTo>
                    <a:pt x="21600" y="14204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6" name="Freeform 49"/>
            <p:cNvSpPr/>
            <p:nvPr/>
          </p:nvSpPr>
          <p:spPr>
            <a:xfrm>
              <a:off x="728662" y="3806824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7" name="Freeform 50"/>
            <p:cNvSpPr/>
            <p:nvPr/>
          </p:nvSpPr>
          <p:spPr>
            <a:xfrm>
              <a:off x="1624012" y="4867274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8" name="Freeform 51"/>
            <p:cNvSpPr/>
            <p:nvPr/>
          </p:nvSpPr>
          <p:spPr>
            <a:xfrm>
              <a:off x="1404937" y="5422899"/>
              <a:ext cx="371476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2" y="21600"/>
                  </a:moveTo>
                  <a:lnTo>
                    <a:pt x="0" y="21600"/>
                  </a:lnTo>
                  <a:lnTo>
                    <a:pt x="0" y="12315"/>
                  </a:lnTo>
                  <a:lnTo>
                    <a:pt x="20492" y="0"/>
                  </a:lnTo>
                  <a:lnTo>
                    <a:pt x="21600" y="144"/>
                  </a:lnTo>
                  <a:lnTo>
                    <a:pt x="1662" y="12460"/>
                  </a:lnTo>
                  <a:lnTo>
                    <a:pt x="166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9" name="Freeform 52"/>
            <p:cNvSpPr/>
            <p:nvPr/>
          </p:nvSpPr>
          <p:spPr>
            <a:xfrm>
              <a:off x="1666874" y="5945187"/>
              <a:ext cx="152401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375"/>
                  </a:lnTo>
                  <a:lnTo>
                    <a:pt x="18225" y="14387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50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0" name="Freeform 53"/>
            <p:cNvSpPr/>
            <p:nvPr/>
          </p:nvSpPr>
          <p:spPr>
            <a:xfrm>
              <a:off x="1709737" y="5246687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1" name="Freeform 54"/>
            <p:cNvSpPr/>
            <p:nvPr/>
          </p:nvSpPr>
          <p:spPr>
            <a:xfrm>
              <a:off x="1709737" y="57642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2" name="Freeform 55"/>
            <p:cNvSpPr/>
            <p:nvPr/>
          </p:nvSpPr>
          <p:spPr>
            <a:xfrm>
              <a:off x="1766887" y="6330949"/>
              <a:ext cx="419102" cy="527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82" y="21600"/>
                  </a:moveTo>
                  <a:lnTo>
                    <a:pt x="0" y="21210"/>
                  </a:lnTo>
                  <a:lnTo>
                    <a:pt x="3682" y="13402"/>
                  </a:lnTo>
                  <a:lnTo>
                    <a:pt x="20864" y="0"/>
                  </a:lnTo>
                  <a:lnTo>
                    <a:pt x="21600" y="781"/>
                  </a:lnTo>
                  <a:lnTo>
                    <a:pt x="4909" y="13988"/>
                  </a:lnTo>
                  <a:lnTo>
                    <a:pt x="98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3" name="Freeform 56"/>
            <p:cNvSpPr/>
            <p:nvPr/>
          </p:nvSpPr>
          <p:spPr>
            <a:xfrm>
              <a:off x="2147887" y="6221412"/>
              <a:ext cx="150021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18" h="21600" fill="norm" stroke="1" extrusionOk="0">
                  <a:moveTo>
                    <a:pt x="10473" y="21600"/>
                  </a:moveTo>
                  <a:cubicBezTo>
                    <a:pt x="7855" y="21600"/>
                    <a:pt x="5236" y="20206"/>
                    <a:pt x="3273" y="18116"/>
                  </a:cubicBezTo>
                  <a:cubicBezTo>
                    <a:pt x="1309" y="16723"/>
                    <a:pt x="0" y="13935"/>
                    <a:pt x="0" y="10452"/>
                  </a:cubicBezTo>
                  <a:cubicBezTo>
                    <a:pt x="0" y="7665"/>
                    <a:pt x="1309" y="4877"/>
                    <a:pt x="3273" y="2787"/>
                  </a:cubicBezTo>
                  <a:cubicBezTo>
                    <a:pt x="5236" y="697"/>
                    <a:pt x="7855" y="0"/>
                    <a:pt x="10473" y="0"/>
                  </a:cubicBezTo>
                  <a:cubicBezTo>
                    <a:pt x="13091" y="0"/>
                    <a:pt x="15709" y="697"/>
                    <a:pt x="17673" y="2787"/>
                  </a:cubicBezTo>
                  <a:cubicBezTo>
                    <a:pt x="21600" y="6968"/>
                    <a:pt x="21600" y="13935"/>
                    <a:pt x="17673" y="18116"/>
                  </a:cubicBezTo>
                  <a:cubicBezTo>
                    <a:pt x="15709" y="20206"/>
                    <a:pt x="13091" y="21600"/>
                    <a:pt x="10473" y="21600"/>
                  </a:cubicBezTo>
                  <a:close/>
                  <a:moveTo>
                    <a:pt x="10473" y="2787"/>
                  </a:moveTo>
                  <a:cubicBezTo>
                    <a:pt x="8509" y="2787"/>
                    <a:pt x="6545" y="3484"/>
                    <a:pt x="5236" y="4877"/>
                  </a:cubicBezTo>
                  <a:cubicBezTo>
                    <a:pt x="3927" y="6271"/>
                    <a:pt x="2618" y="8361"/>
                    <a:pt x="2618" y="10452"/>
                  </a:cubicBezTo>
                  <a:cubicBezTo>
                    <a:pt x="2618" y="13239"/>
                    <a:pt x="3927" y="14632"/>
                    <a:pt x="5236" y="16723"/>
                  </a:cubicBezTo>
                  <a:cubicBezTo>
                    <a:pt x="6545" y="18116"/>
                    <a:pt x="8509" y="18813"/>
                    <a:pt x="10473" y="18813"/>
                  </a:cubicBezTo>
                  <a:cubicBezTo>
                    <a:pt x="12436" y="18813"/>
                    <a:pt x="14400" y="18116"/>
                    <a:pt x="15709" y="16723"/>
                  </a:cubicBezTo>
                  <a:cubicBezTo>
                    <a:pt x="18982" y="13239"/>
                    <a:pt x="18982" y="8361"/>
                    <a:pt x="15709" y="4877"/>
                  </a:cubicBezTo>
                  <a:cubicBezTo>
                    <a:pt x="14400" y="3484"/>
                    <a:pt x="12436" y="2787"/>
                    <a:pt x="10473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4" name="Freeform 57"/>
            <p:cNvSpPr/>
            <p:nvPr/>
          </p:nvSpPr>
          <p:spPr>
            <a:xfrm>
              <a:off x="504824" y="9525"/>
              <a:ext cx="233364" cy="510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396" y="21600"/>
                  </a:moveTo>
                  <a:lnTo>
                    <a:pt x="18955" y="18503"/>
                  </a:lnTo>
                  <a:lnTo>
                    <a:pt x="0" y="12772"/>
                  </a:lnTo>
                  <a:lnTo>
                    <a:pt x="0" y="0"/>
                  </a:lnTo>
                  <a:lnTo>
                    <a:pt x="2204" y="0"/>
                  </a:lnTo>
                  <a:lnTo>
                    <a:pt x="2204" y="12752"/>
                  </a:lnTo>
                  <a:lnTo>
                    <a:pt x="21159" y="18503"/>
                  </a:lnTo>
                  <a:lnTo>
                    <a:pt x="21600" y="21600"/>
                  </a:lnTo>
                  <a:lnTo>
                    <a:pt x="1939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5" name="Freeform 58"/>
            <p:cNvSpPr/>
            <p:nvPr/>
          </p:nvSpPr>
          <p:spPr>
            <a:xfrm>
              <a:off x="633412" y="5103812"/>
              <a:ext cx="185739" cy="185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077" y="21600"/>
                  </a:moveTo>
                  <a:cubicBezTo>
                    <a:pt x="4985" y="21600"/>
                    <a:pt x="0" y="16615"/>
                    <a:pt x="0" y="10523"/>
                  </a:cubicBezTo>
                  <a:cubicBezTo>
                    <a:pt x="0" y="4985"/>
                    <a:pt x="4985" y="0"/>
                    <a:pt x="11077" y="0"/>
                  </a:cubicBezTo>
                  <a:cubicBezTo>
                    <a:pt x="16615" y="0"/>
                    <a:pt x="21600" y="4985"/>
                    <a:pt x="21600" y="10523"/>
                  </a:cubicBezTo>
                  <a:cubicBezTo>
                    <a:pt x="21600" y="16615"/>
                    <a:pt x="16615" y="21600"/>
                    <a:pt x="11077" y="21600"/>
                  </a:cubicBezTo>
                  <a:close/>
                  <a:moveTo>
                    <a:pt x="11077" y="2215"/>
                  </a:moveTo>
                  <a:cubicBezTo>
                    <a:pt x="6092" y="2215"/>
                    <a:pt x="2215" y="6092"/>
                    <a:pt x="2215" y="10523"/>
                  </a:cubicBezTo>
                  <a:cubicBezTo>
                    <a:pt x="2215" y="15508"/>
                    <a:pt x="6092" y="19385"/>
                    <a:pt x="11077" y="19385"/>
                  </a:cubicBezTo>
                  <a:cubicBezTo>
                    <a:pt x="15508" y="19385"/>
                    <a:pt x="19385" y="15508"/>
                    <a:pt x="19385" y="10523"/>
                  </a:cubicBezTo>
                  <a:cubicBezTo>
                    <a:pt x="19385" y="6092"/>
                    <a:pt x="15508" y="2215"/>
                    <a:pt x="11077" y="221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07" name="Title Text"/>
          <p:cNvSpPr txBox="1"/>
          <p:nvPr>
            <p:ph type="title"/>
          </p:nvPr>
        </p:nvSpPr>
        <p:spPr>
          <a:xfrm>
            <a:off x="1876424" y="1122362"/>
            <a:ext cx="8791576" cy="2387601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108" name="Body Level One…"/>
          <p:cNvSpPr txBox="1"/>
          <p:nvPr>
            <p:ph type="body" sz="quarter" idx="1"/>
          </p:nvPr>
        </p:nvSpPr>
        <p:spPr>
          <a:xfrm>
            <a:off x="1876424" y="3602037"/>
            <a:ext cx="8791576" cy="16557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 sz="2000">
                <a:solidFill>
                  <a:srgbClr val="82FFFF"/>
                </a:solidFill>
              </a:defRPr>
            </a:lvl1pPr>
            <a:lvl2pPr marL="0" indent="4572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2pPr>
            <a:lvl3pPr marL="0" indent="9144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3pPr>
            <a:lvl4pPr marL="0" indent="13716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4pPr>
            <a:lvl5pPr marL="0" indent="18288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xfrm>
            <a:off x="10423713" y="5477191"/>
            <a:ext cx="244287" cy="2311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itle Text"/>
          <p:cNvSpPr txBox="1"/>
          <p:nvPr>
            <p:ph type="title"/>
          </p:nvPr>
        </p:nvSpPr>
        <p:spPr>
          <a:xfrm>
            <a:off x="1141409" y="4304663"/>
            <a:ext cx="9912356" cy="819357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229" name="Picture Placeholder 2"/>
          <p:cNvSpPr/>
          <p:nvPr>
            <p:ph type="pic" sz="half" idx="13"/>
          </p:nvPr>
        </p:nvSpPr>
        <p:spPr>
          <a:xfrm>
            <a:off x="1141411" y="606425"/>
            <a:ext cx="9912354" cy="3299780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30" name="Body Level One…"/>
          <p:cNvSpPr txBox="1"/>
          <p:nvPr>
            <p:ph type="body" sz="quarter" idx="1"/>
          </p:nvPr>
        </p:nvSpPr>
        <p:spPr>
          <a:xfrm>
            <a:off x="1141363" y="5124020"/>
            <a:ext cx="9910860" cy="68247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itle Text"/>
          <p:cNvSpPr txBox="1"/>
          <p:nvPr>
            <p:ph type="title"/>
          </p:nvPr>
        </p:nvSpPr>
        <p:spPr>
          <a:xfrm>
            <a:off x="1141456" y="609600"/>
            <a:ext cx="9905956" cy="3429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9" name="Body Level One…"/>
          <p:cNvSpPr txBox="1"/>
          <p:nvPr>
            <p:ph type="body" sz="quarter" idx="1"/>
          </p:nvPr>
        </p:nvSpPr>
        <p:spPr>
          <a:xfrm>
            <a:off x="1141409" y="4419598"/>
            <a:ext cx="9904460" cy="1371600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  <a:defRPr sz="1800"/>
            </a:lvl1pPr>
            <a:lvl2pPr marL="0" indent="457200">
              <a:buSzTx/>
              <a:buFontTx/>
              <a:buNone/>
              <a:defRPr sz="1800"/>
            </a:lvl2pPr>
            <a:lvl3pPr marL="0" indent="914400">
              <a:buSzTx/>
              <a:buFontTx/>
              <a:buNone/>
              <a:defRPr sz="1800"/>
            </a:lvl3pPr>
            <a:lvl4pPr marL="0" indent="1371600">
              <a:buSzTx/>
              <a:buFontTx/>
              <a:buNone/>
              <a:defRPr sz="1800"/>
            </a:lvl4pPr>
            <a:lvl5pPr marL="0" indent="1828800"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itle Text"/>
          <p:cNvSpPr txBox="1"/>
          <p:nvPr>
            <p:ph type="title"/>
          </p:nvPr>
        </p:nvSpPr>
        <p:spPr>
          <a:xfrm>
            <a:off x="1446212" y="609598"/>
            <a:ext cx="9302753" cy="274843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8" name="Body Level One…"/>
          <p:cNvSpPr txBox="1"/>
          <p:nvPr>
            <p:ph type="body" sz="quarter" idx="1"/>
          </p:nvPr>
        </p:nvSpPr>
        <p:spPr>
          <a:xfrm>
            <a:off x="1720644" y="3365556"/>
            <a:ext cx="8752300" cy="548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400"/>
            </a:lvl1pPr>
            <a:lvl2pPr marL="0" indent="457200">
              <a:buSzTx/>
              <a:buFontTx/>
              <a:buNone/>
              <a:defRPr sz="1400"/>
            </a:lvl2pPr>
            <a:lvl3pPr marL="0" indent="914400">
              <a:buSzTx/>
              <a:buFontTx/>
              <a:buNone/>
              <a:defRPr sz="1400"/>
            </a:lvl3pPr>
            <a:lvl4pPr marL="0" indent="1371600">
              <a:buSzTx/>
              <a:buFontTx/>
              <a:buNone/>
              <a:defRPr sz="1400"/>
            </a:lvl4pPr>
            <a:lvl5pPr marL="0" indent="1828800"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9" name="Text Placeholder 3"/>
          <p:cNvSpPr/>
          <p:nvPr>
            <p:ph type="body" sz="quarter" idx="13"/>
          </p:nvPr>
        </p:nvSpPr>
        <p:spPr>
          <a:xfrm>
            <a:off x="1141410" y="4309919"/>
            <a:ext cx="9906004" cy="1489497"/>
          </a:xfrm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FontTx/>
              <a:buNone/>
              <a:defRPr sz="1800"/>
            </a:pPr>
          </a:p>
        </p:txBody>
      </p:sp>
      <p:sp>
        <p:nvSpPr>
          <p:cNvPr id="250" name="TextBox 59"/>
          <p:cNvSpPr txBox="1"/>
          <p:nvPr/>
        </p:nvSpPr>
        <p:spPr>
          <a:xfrm>
            <a:off x="949232" y="426612"/>
            <a:ext cx="51816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251" name="TextBox 60"/>
          <p:cNvSpPr txBox="1"/>
          <p:nvPr/>
        </p:nvSpPr>
        <p:spPr>
          <a:xfrm>
            <a:off x="10583089" y="2459189"/>
            <a:ext cx="51816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2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itle Text"/>
          <p:cNvSpPr txBox="1"/>
          <p:nvPr>
            <p:ph type="title"/>
          </p:nvPr>
        </p:nvSpPr>
        <p:spPr>
          <a:xfrm>
            <a:off x="1141409" y="2134041"/>
            <a:ext cx="9906002" cy="2511836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60" name="Body Level One…"/>
          <p:cNvSpPr txBox="1"/>
          <p:nvPr>
            <p:ph type="body" sz="quarter" idx="1"/>
          </p:nvPr>
        </p:nvSpPr>
        <p:spPr>
          <a:xfrm>
            <a:off x="1141363" y="4657654"/>
            <a:ext cx="9904506" cy="114064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800"/>
            </a:lvl1pPr>
            <a:lvl2pPr marL="0" indent="457200">
              <a:buSzTx/>
              <a:buFontTx/>
              <a:buNone/>
              <a:defRPr sz="1800"/>
            </a:lvl2pPr>
            <a:lvl3pPr marL="0" indent="914400">
              <a:buSzTx/>
              <a:buFontTx/>
              <a:buNone/>
              <a:defRPr sz="1800"/>
            </a:lvl3pPr>
            <a:lvl4pPr marL="0" indent="1371600">
              <a:buSzTx/>
              <a:buFontTx/>
              <a:buNone/>
              <a:defRPr sz="1800"/>
            </a:lvl4pPr>
            <a:lvl5pPr marL="0" indent="1828800"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itle Text"/>
          <p:cNvSpPr txBox="1"/>
          <p:nvPr>
            <p:ph type="title"/>
          </p:nvPr>
        </p:nvSpPr>
        <p:spPr>
          <a:xfrm>
            <a:off x="1141412" y="609600"/>
            <a:ext cx="9905999" cy="190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69" name="Body Level One…"/>
          <p:cNvSpPr txBox="1"/>
          <p:nvPr>
            <p:ph type="body" sz="quarter" idx="1"/>
          </p:nvPr>
        </p:nvSpPr>
        <p:spPr>
          <a:xfrm>
            <a:off x="1141409" y="2674462"/>
            <a:ext cx="3196901" cy="685801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0" name="Text Placeholder 3"/>
          <p:cNvSpPr/>
          <p:nvPr>
            <p:ph type="body" sz="quarter" idx="13"/>
          </p:nvPr>
        </p:nvSpPr>
        <p:spPr>
          <a:xfrm>
            <a:off x="1127917" y="3360263"/>
            <a:ext cx="3208736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71" name="Text Placeholder 4"/>
          <p:cNvSpPr/>
          <p:nvPr>
            <p:ph type="body" sz="quarter" idx="14"/>
          </p:nvPr>
        </p:nvSpPr>
        <p:spPr>
          <a:xfrm>
            <a:off x="4514765" y="2677635"/>
            <a:ext cx="3184386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272" name="Text Placeholder 3"/>
          <p:cNvSpPr/>
          <p:nvPr>
            <p:ph type="body" sz="quarter" idx="15"/>
          </p:nvPr>
        </p:nvSpPr>
        <p:spPr>
          <a:xfrm>
            <a:off x="4504212" y="3363435"/>
            <a:ext cx="3195832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73" name="Text Placeholder 4"/>
          <p:cNvSpPr/>
          <p:nvPr>
            <p:ph type="body" sz="quarter" idx="16"/>
          </p:nvPr>
        </p:nvSpPr>
        <p:spPr>
          <a:xfrm>
            <a:off x="7852441" y="2674462"/>
            <a:ext cx="3194969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274" name="Text Placeholder 3"/>
          <p:cNvSpPr/>
          <p:nvPr>
            <p:ph type="body" sz="quarter" idx="17"/>
          </p:nvPr>
        </p:nvSpPr>
        <p:spPr>
          <a:xfrm>
            <a:off x="7852441" y="3360263"/>
            <a:ext cx="3194969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Title Text"/>
          <p:cNvSpPr txBox="1"/>
          <p:nvPr>
            <p:ph type="title"/>
          </p:nvPr>
        </p:nvSpPr>
        <p:spPr>
          <a:xfrm>
            <a:off x="1141411" y="609600"/>
            <a:ext cx="9906000" cy="190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83" name="Body Level One…"/>
          <p:cNvSpPr txBox="1"/>
          <p:nvPr>
            <p:ph type="body" sz="quarter" idx="1"/>
          </p:nvPr>
        </p:nvSpPr>
        <p:spPr>
          <a:xfrm>
            <a:off x="1141412" y="4404595"/>
            <a:ext cx="3195242" cy="57626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 sz="2000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 sz="2000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 sz="2000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 sz="2000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4" name="Picture Placeholder 2"/>
          <p:cNvSpPr/>
          <p:nvPr>
            <p:ph type="pic" sz="quarter" idx="13"/>
          </p:nvPr>
        </p:nvSpPr>
        <p:spPr>
          <a:xfrm>
            <a:off x="1141412" y="2666998"/>
            <a:ext cx="3195242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5" name="Text Placeholder 3"/>
          <p:cNvSpPr/>
          <p:nvPr>
            <p:ph type="body" sz="quarter" idx="14"/>
          </p:nvPr>
        </p:nvSpPr>
        <p:spPr>
          <a:xfrm>
            <a:off x="1141412" y="4980857"/>
            <a:ext cx="3195242" cy="81784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86" name="Text Placeholder 4"/>
          <p:cNvSpPr/>
          <p:nvPr>
            <p:ph type="body" sz="quarter" idx="15"/>
          </p:nvPr>
        </p:nvSpPr>
        <p:spPr>
          <a:xfrm>
            <a:off x="4489053" y="4404595"/>
            <a:ext cx="320040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 sz="2000"/>
            </a:pPr>
          </a:p>
        </p:txBody>
      </p:sp>
      <p:sp>
        <p:nvSpPr>
          <p:cNvPr id="287" name="Picture Placeholder 2"/>
          <p:cNvSpPr/>
          <p:nvPr>
            <p:ph type="pic" sz="quarter" idx="16"/>
          </p:nvPr>
        </p:nvSpPr>
        <p:spPr>
          <a:xfrm>
            <a:off x="4489053" y="2666998"/>
            <a:ext cx="3198941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8" name="Text Placeholder 3"/>
          <p:cNvSpPr/>
          <p:nvPr>
            <p:ph type="body" sz="quarter" idx="17"/>
          </p:nvPr>
        </p:nvSpPr>
        <p:spPr>
          <a:xfrm>
            <a:off x="4487593" y="4980856"/>
            <a:ext cx="3200401" cy="81034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89" name="Text Placeholder 4"/>
          <p:cNvSpPr/>
          <p:nvPr>
            <p:ph type="body" sz="quarter" idx="18"/>
          </p:nvPr>
        </p:nvSpPr>
        <p:spPr>
          <a:xfrm>
            <a:off x="7852567" y="4404595"/>
            <a:ext cx="3190742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 sz="2000"/>
            </a:pPr>
          </a:p>
        </p:txBody>
      </p:sp>
      <p:sp>
        <p:nvSpPr>
          <p:cNvPr id="290" name="Picture Placeholder 2"/>
          <p:cNvSpPr/>
          <p:nvPr>
            <p:ph type="pic" sz="quarter" idx="19"/>
          </p:nvPr>
        </p:nvSpPr>
        <p:spPr>
          <a:xfrm>
            <a:off x="7852441" y="2666998"/>
            <a:ext cx="3194970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91" name="Text Placeholder 3"/>
          <p:cNvSpPr/>
          <p:nvPr>
            <p:ph type="body" sz="quarter" idx="20"/>
          </p:nvPr>
        </p:nvSpPr>
        <p:spPr>
          <a:xfrm>
            <a:off x="7852441" y="4980854"/>
            <a:ext cx="3194969" cy="81034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2" descr="Picture 2"/>
          <p:cNvPicPr>
            <a:picLocks noChangeAspect="1"/>
          </p:cNvPicPr>
          <p:nvPr/>
        </p:nvPicPr>
        <p:blipFill>
          <a:blip r:embed="rId2">
            <a:alphaModFix amt="30000"/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5" name="Group 7"/>
          <p:cNvGrpSpPr/>
          <p:nvPr/>
        </p:nvGrpSpPr>
        <p:grpSpPr>
          <a:xfrm>
            <a:off x="-14288" y="-1"/>
            <a:ext cx="12053889" cy="6858002"/>
            <a:chOff x="0" y="0"/>
            <a:chExt cx="12053888" cy="6858000"/>
          </a:xfrm>
        </p:grpSpPr>
        <p:grpSp>
          <p:nvGrpSpPr>
            <p:cNvPr id="143" name="Group 8"/>
            <p:cNvGrpSpPr/>
            <p:nvPr/>
          </p:nvGrpSpPr>
          <p:grpSpPr>
            <a:xfrm>
              <a:off x="0" y="-1"/>
              <a:ext cx="1213645" cy="6858002"/>
              <a:chOff x="0" y="0"/>
              <a:chExt cx="1213644" cy="6858000"/>
            </a:xfrm>
          </p:grpSpPr>
          <p:sp>
            <p:nvSpPr>
              <p:cNvPr id="117" name="Rectangle 5"/>
              <p:cNvSpPr/>
              <p:nvPr/>
            </p:nvSpPr>
            <p:spPr>
              <a:xfrm>
                <a:off x="128588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8" name="Freeform 6"/>
              <p:cNvSpPr/>
              <p:nvPr/>
            </p:nvSpPr>
            <p:spPr>
              <a:xfrm>
                <a:off x="47625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9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0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1" name="Freeform 9"/>
              <p:cNvSpPr/>
              <p:nvPr/>
            </p:nvSpPr>
            <p:spPr>
              <a:xfrm>
                <a:off x="517525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2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3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4" name="Freeform 12"/>
              <p:cNvSpPr/>
              <p:nvPr/>
            </p:nvSpPr>
            <p:spPr>
              <a:xfrm>
                <a:off x="603250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5" name="Freeform 13"/>
              <p:cNvSpPr/>
              <p:nvPr/>
            </p:nvSpPr>
            <p:spPr>
              <a:xfrm>
                <a:off x="603250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6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7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8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9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0" name="Freeform 19"/>
              <p:cNvSpPr/>
              <p:nvPr/>
            </p:nvSpPr>
            <p:spPr>
              <a:xfrm>
                <a:off x="142875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1" name="Freeform 20"/>
              <p:cNvSpPr/>
              <p:nvPr/>
            </p:nvSpPr>
            <p:spPr>
              <a:xfrm>
                <a:off x="219075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2" name="Rectangle 21"/>
              <p:cNvSpPr/>
              <p:nvPr/>
            </p:nvSpPr>
            <p:spPr>
              <a:xfrm>
                <a:off x="147638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3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4" name="Freeform 23"/>
              <p:cNvSpPr/>
              <p:nvPr/>
            </p:nvSpPr>
            <p:spPr>
              <a:xfrm>
                <a:off x="66675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5" name="Freeform 24"/>
              <p:cNvSpPr/>
              <p:nvPr/>
            </p:nvSpPr>
            <p:spPr>
              <a:xfrm>
                <a:off x="0" y="5627687"/>
                <a:ext cx="85726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6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7" name="Freeform 26"/>
              <p:cNvSpPr/>
              <p:nvPr/>
            </p:nvSpPr>
            <p:spPr>
              <a:xfrm>
                <a:off x="323850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8" name="Freeform 27"/>
              <p:cNvSpPr/>
              <p:nvPr/>
            </p:nvSpPr>
            <p:spPr>
              <a:xfrm>
                <a:off x="584200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9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0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1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2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54" name="Group 9"/>
            <p:cNvGrpSpPr/>
            <p:nvPr/>
          </p:nvGrpSpPr>
          <p:grpSpPr>
            <a:xfrm>
              <a:off x="11386343" y="0"/>
              <a:ext cx="667546" cy="6848476"/>
              <a:chOff x="0" y="0"/>
              <a:chExt cx="667544" cy="6848475"/>
            </a:xfrm>
          </p:grpSpPr>
          <p:sp>
            <p:nvSpPr>
              <p:cNvPr id="144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5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6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7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8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9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7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7" y="17671"/>
                    </a:lnTo>
                    <a:lnTo>
                      <a:pt x="168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0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1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2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3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1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7" name="Body Level One…"/>
          <p:cNvSpPr txBox="1"/>
          <p:nvPr>
            <p:ph type="body" idx="1"/>
          </p:nvPr>
        </p:nvSpPr>
        <p:spPr>
          <a:xfrm>
            <a:off x="1141412" y="2249486"/>
            <a:ext cx="9906000" cy="35417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le Text"/>
          <p:cNvSpPr txBox="1"/>
          <p:nvPr>
            <p:ph type="title"/>
          </p:nvPr>
        </p:nvSpPr>
        <p:spPr>
          <a:xfrm>
            <a:off x="1141411" y="1419225"/>
            <a:ext cx="9906001" cy="285273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66" name="Body Level One…"/>
          <p:cNvSpPr txBox="1"/>
          <p:nvPr>
            <p:ph type="body" sz="quarter" idx="1"/>
          </p:nvPr>
        </p:nvSpPr>
        <p:spPr>
          <a:xfrm>
            <a:off x="1141411" y="4424362"/>
            <a:ext cx="9906001" cy="1374777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 sz="1800"/>
            </a:lvl1pPr>
            <a:lvl2pPr marL="0" indent="457200">
              <a:buSzTx/>
              <a:buFontTx/>
              <a:buNone/>
              <a:defRPr cap="all" sz="1800"/>
            </a:lvl2pPr>
            <a:lvl3pPr marL="0" indent="914400">
              <a:buSzTx/>
              <a:buFontTx/>
              <a:buNone/>
              <a:defRPr cap="all" sz="1800"/>
            </a:lvl3pPr>
            <a:lvl4pPr marL="0" indent="1371600">
              <a:buSzTx/>
              <a:buFontTx/>
              <a:buNone/>
              <a:defRPr cap="all" sz="1800"/>
            </a:lvl4pPr>
            <a:lvl5pPr marL="0" indent="1828800">
              <a:buSzTx/>
              <a:buFontTx/>
              <a:buNone/>
              <a:defRPr cap="all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5" name="Body Level One…"/>
          <p:cNvSpPr txBox="1"/>
          <p:nvPr>
            <p:ph type="body" sz="half" idx="1"/>
          </p:nvPr>
        </p:nvSpPr>
        <p:spPr>
          <a:xfrm>
            <a:off x="1141409" y="2249485"/>
            <a:ext cx="4878391" cy="354171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itle Text"/>
          <p:cNvSpPr txBox="1"/>
          <p:nvPr>
            <p:ph type="title"/>
          </p:nvPr>
        </p:nvSpPr>
        <p:spPr>
          <a:xfrm>
            <a:off x="1141411" y="619126"/>
            <a:ext cx="9906001" cy="147796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84" name="Body Level One…"/>
          <p:cNvSpPr txBox="1"/>
          <p:nvPr>
            <p:ph type="body" sz="quarter" idx="1"/>
          </p:nvPr>
        </p:nvSpPr>
        <p:spPr>
          <a:xfrm>
            <a:off x="1370018" y="2249485"/>
            <a:ext cx="4649784" cy="82391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5" name="Text Placeholder 4"/>
          <p:cNvSpPr/>
          <p:nvPr>
            <p:ph type="body" sz="quarter" idx="13"/>
          </p:nvPr>
        </p:nvSpPr>
        <p:spPr>
          <a:xfrm>
            <a:off x="6400808" y="2249484"/>
            <a:ext cx="4646603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1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Text"/>
          <p:cNvSpPr txBox="1"/>
          <p:nvPr>
            <p:ph type="title"/>
          </p:nvPr>
        </p:nvSpPr>
        <p:spPr>
          <a:xfrm>
            <a:off x="1146705" y="609601"/>
            <a:ext cx="3856038" cy="163988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209" name="Body Level One…"/>
          <p:cNvSpPr txBox="1"/>
          <p:nvPr>
            <p:ph type="body" sz="half" idx="1"/>
          </p:nvPr>
        </p:nvSpPr>
        <p:spPr>
          <a:xfrm>
            <a:off x="5156200" y="592666"/>
            <a:ext cx="5891210" cy="5198534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0" name="Text Placeholder 3"/>
          <p:cNvSpPr/>
          <p:nvPr>
            <p:ph type="body" sz="quarter" idx="13"/>
          </p:nvPr>
        </p:nvSpPr>
        <p:spPr>
          <a:xfrm>
            <a:off x="1146704" y="2249485"/>
            <a:ext cx="3856039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2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itle Text"/>
          <p:cNvSpPr txBox="1"/>
          <p:nvPr>
            <p:ph type="title"/>
          </p:nvPr>
        </p:nvSpPr>
        <p:spPr>
          <a:xfrm>
            <a:off x="1141412" y="609600"/>
            <a:ext cx="5934509" cy="1639886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219" name="Picture Placeholder 2"/>
          <p:cNvSpPr/>
          <p:nvPr>
            <p:ph type="pic" sz="half" idx="13"/>
          </p:nvPr>
        </p:nvSpPr>
        <p:spPr>
          <a:xfrm>
            <a:off x="7380720" y="609600"/>
            <a:ext cx="3666691" cy="51816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0" name="Body Level One…"/>
          <p:cNvSpPr txBox="1"/>
          <p:nvPr>
            <p:ph type="body" sz="half" idx="1"/>
          </p:nvPr>
        </p:nvSpPr>
        <p:spPr>
          <a:xfrm>
            <a:off x="1141409" y="2249485"/>
            <a:ext cx="5934513" cy="354171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" name="Group 7"/>
          <p:cNvGrpSpPr/>
          <p:nvPr/>
        </p:nvGrpSpPr>
        <p:grpSpPr>
          <a:xfrm>
            <a:off x="-14288" y="-1"/>
            <a:ext cx="12053889" cy="6858002"/>
            <a:chOff x="0" y="0"/>
            <a:chExt cx="12053888" cy="6858000"/>
          </a:xfrm>
        </p:grpSpPr>
        <p:grpSp>
          <p:nvGrpSpPr>
            <p:cNvPr id="29" name="Group 8"/>
            <p:cNvGrpSpPr/>
            <p:nvPr/>
          </p:nvGrpSpPr>
          <p:grpSpPr>
            <a:xfrm>
              <a:off x="0" y="-1"/>
              <a:ext cx="1213645" cy="6858002"/>
              <a:chOff x="0" y="0"/>
              <a:chExt cx="1213644" cy="6858000"/>
            </a:xfrm>
          </p:grpSpPr>
          <p:sp>
            <p:nvSpPr>
              <p:cNvPr id="3" name="Rectangle 5"/>
              <p:cNvSpPr/>
              <p:nvPr/>
            </p:nvSpPr>
            <p:spPr>
              <a:xfrm>
                <a:off x="128588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" name="Freeform 6"/>
              <p:cNvSpPr/>
              <p:nvPr/>
            </p:nvSpPr>
            <p:spPr>
              <a:xfrm>
                <a:off x="47625" y="217646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" name="Freeform 7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" name="Freeform 8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" name="Freeform 9"/>
              <p:cNvSpPr/>
              <p:nvPr/>
            </p:nvSpPr>
            <p:spPr>
              <a:xfrm>
                <a:off x="517525" y="1801812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8" name="Freeform 10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9" name="Freeform 11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0" name="Freeform 12"/>
              <p:cNvSpPr/>
              <p:nvPr/>
            </p:nvSpPr>
            <p:spPr>
              <a:xfrm>
                <a:off x="603250" y="14208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" name="Freeform 13"/>
              <p:cNvSpPr/>
              <p:nvPr/>
            </p:nvSpPr>
            <p:spPr>
              <a:xfrm>
                <a:off x="603250" y="9032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" name="Freeform 14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" name="Freeform 15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" name="Freeform 17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" name="Freeform 18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" name="Freeform 19"/>
              <p:cNvSpPr/>
              <p:nvPr/>
            </p:nvSpPr>
            <p:spPr>
              <a:xfrm>
                <a:off x="142875" y="1382712"/>
                <a:ext cx="142876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" name="Freeform 20"/>
              <p:cNvSpPr/>
              <p:nvPr/>
            </p:nvSpPr>
            <p:spPr>
              <a:xfrm>
                <a:off x="219075" y="1849437"/>
                <a:ext cx="114301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" name="Rectangle 21"/>
              <p:cNvSpPr/>
              <p:nvPr/>
            </p:nvSpPr>
            <p:spPr>
              <a:xfrm>
                <a:off x="147638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" name="Freeform 22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0" name="Freeform 23"/>
              <p:cNvSpPr/>
              <p:nvPr/>
            </p:nvSpPr>
            <p:spPr>
              <a:xfrm>
                <a:off x="66675" y="44815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" name="Freeform 24"/>
              <p:cNvSpPr/>
              <p:nvPr/>
            </p:nvSpPr>
            <p:spPr>
              <a:xfrm>
                <a:off x="0" y="5627687"/>
                <a:ext cx="85726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" name="Freeform 25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" name="Freeform 26"/>
              <p:cNvSpPr/>
              <p:nvPr/>
            </p:nvSpPr>
            <p:spPr>
              <a:xfrm>
                <a:off x="323850" y="5422899"/>
                <a:ext cx="374651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" name="Freeform 27"/>
              <p:cNvSpPr/>
              <p:nvPr/>
            </p:nvSpPr>
            <p:spPr>
              <a:xfrm>
                <a:off x="584200" y="5945187"/>
                <a:ext cx="152401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" name="Freeform 28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" name="Freeform 29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" name="Freeform 30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" name="Freeform 31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40" name="Group 9"/>
            <p:cNvGrpSpPr/>
            <p:nvPr/>
          </p:nvGrpSpPr>
          <p:grpSpPr>
            <a:xfrm>
              <a:off x="11386343" y="0"/>
              <a:ext cx="667546" cy="6848476"/>
              <a:chOff x="0" y="0"/>
              <a:chExt cx="667544" cy="6848475"/>
            </a:xfrm>
          </p:grpSpPr>
          <p:sp>
            <p:nvSpPr>
              <p:cNvPr id="30" name="Freeform 32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1" name="Freeform 33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2" name="Freeform 34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" name="Freeform 35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" name="Freeform 36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" name="Freeform 37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7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7" y="17671"/>
                    </a:lnTo>
                    <a:lnTo>
                      <a:pt x="168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" name="Freeform 38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" name="Freeform 39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" name="Freeform 40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" name="Rectangle 41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42" name="Title Text"/>
          <p:cNvSpPr txBox="1"/>
          <p:nvPr>
            <p:ph type="title"/>
          </p:nvPr>
        </p:nvSpPr>
        <p:spPr>
          <a:xfrm>
            <a:off x="1141412" y="618518"/>
            <a:ext cx="9905999" cy="1478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3" name="Body Level One…"/>
          <p:cNvSpPr txBox="1"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10803123" y="5950266"/>
            <a:ext cx="244287" cy="231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1pPr>
      <a:lvl2pPr marL="731519" marR="0" indent="-274319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2pPr>
      <a:lvl3pPr marL="12192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3pPr>
      <a:lvl4pPr marL="1714500" marR="0" indent="-3429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4pPr>
      <a:lvl5pPr marL="2171700" marR="0" indent="-3429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5pPr>
      <a:lvl6pPr marL="26778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6pPr>
      <a:lvl7pPr marL="31350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7pPr>
      <a:lvl8pPr marL="35922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8pPr>
      <a:lvl9pPr marL="40494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DO-178B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DO-178B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DO-178B" TargetMode="Externa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DO-178B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Title 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My presentation</a:t>
            </a:r>
          </a:p>
        </p:txBody>
      </p:sp>
      <p:sp>
        <p:nvSpPr>
          <p:cNvPr id="302" name="Subtitle 2"/>
          <p:cNvSpPr txBox="1"/>
          <p:nvPr>
            <p:ph type="subTitle" sz="quarter" idx="1"/>
          </p:nvPr>
        </p:nvSpPr>
        <p:spPr>
          <a:xfrm>
            <a:off x="1876424" y="3602037"/>
            <a:ext cx="8791576" cy="1655762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Yongjian Feng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AvidyNE</a:t>
            </a:r>
          </a:p>
        </p:txBody>
      </p:sp>
      <p:sp>
        <p:nvSpPr>
          <p:cNvPr id="335" name="Content Placeholder 2"/>
          <p:cNvSpPr txBox="1"/>
          <p:nvPr>
            <p:ph type="body" idx="1"/>
          </p:nvPr>
        </p:nvSpPr>
        <p:spPr>
          <a:xfrm>
            <a:off x="1143000" y="2221687"/>
            <a:ext cx="9906000" cy="3541715"/>
          </a:xfrm>
          <a:prstGeom prst="rect">
            <a:avLst/>
          </a:prstGeom>
        </p:spPr>
        <p:txBody>
          <a:bodyPr/>
          <a:lstStyle/>
          <a:p>
            <a:pPr marL="0" indent="0" defTabSz="777240">
              <a:spcBef>
                <a:spcPts val="800"/>
              </a:spcBef>
              <a:buSzTx/>
              <a:buFontTx/>
              <a:buNone/>
              <a:defRPr sz="2040"/>
            </a:pPr>
            <a:r>
              <a:rPr u="sng">
                <a:solidFill>
                  <a:srgbClr val="B8FA56"/>
                </a:solidFill>
                <a:uFill>
                  <a:solidFill>
                    <a:srgbClr val="B8FA56"/>
                  </a:solidFill>
                </a:uFill>
                <a:hlinkClick r:id="rId2" invalidUrl="" action="" tgtFrame="" tooltip="" history="1" highlightClick="0" endSnd="0"/>
              </a:rPr>
              <a:t>FAA-DO178B</a:t>
            </a:r>
            <a:r>
              <a:t> regulations</a:t>
            </a:r>
          </a:p>
          <a:p>
            <a:pPr marL="0" indent="0" defTabSz="777240">
              <a:spcBef>
                <a:spcPts val="800"/>
              </a:spcBef>
              <a:buSzTx/>
              <a:buFontTx/>
              <a:buNone/>
              <a:defRPr sz="2040"/>
            </a:pPr>
            <a:r>
              <a:t>Regulations about processes and documents</a:t>
            </a:r>
          </a:p>
          <a:p>
            <a:pPr lvl="1" marL="52838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Planning: HLR</a:t>
            </a:r>
          </a:p>
          <a:p>
            <a:pPr lvl="1" marL="52838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Development</a:t>
            </a:r>
          </a:p>
          <a:p>
            <a:pPr lvl="2" marL="8522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LLR</a:t>
            </a:r>
          </a:p>
          <a:p>
            <a:pPr lvl="2" marL="8522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SDD (Software Design Document)</a:t>
            </a:r>
          </a:p>
          <a:p>
            <a:pPr lvl="2" marL="8522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Source code</a:t>
            </a:r>
          </a:p>
          <a:p>
            <a:pPr lvl="2" marL="8522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Deliverable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AvidyNE</a:t>
            </a:r>
          </a:p>
        </p:txBody>
      </p:sp>
      <p:sp>
        <p:nvSpPr>
          <p:cNvPr id="338" name="Content Placeholder 2"/>
          <p:cNvSpPr txBox="1"/>
          <p:nvPr>
            <p:ph type="body" idx="1"/>
          </p:nvPr>
        </p:nvSpPr>
        <p:spPr>
          <a:xfrm>
            <a:off x="1143000" y="2221687"/>
            <a:ext cx="9906000" cy="3541715"/>
          </a:xfrm>
          <a:prstGeom prst="rect">
            <a:avLst/>
          </a:prstGeom>
        </p:spPr>
        <p:txBody>
          <a:bodyPr/>
          <a:lstStyle/>
          <a:p>
            <a:pPr marL="0" indent="0" defTabSz="896111">
              <a:spcBef>
                <a:spcPts val="900"/>
              </a:spcBef>
              <a:buSzTx/>
              <a:buFontTx/>
              <a:buNone/>
              <a:defRPr sz="2352"/>
            </a:pPr>
            <a:r>
              <a:rPr u="sng">
                <a:solidFill>
                  <a:srgbClr val="B8FA56"/>
                </a:solidFill>
                <a:uFill>
                  <a:solidFill>
                    <a:srgbClr val="B8FA56"/>
                  </a:solidFill>
                </a:uFill>
                <a:hlinkClick r:id="rId2" invalidUrl="" action="" tgtFrame="" tooltip="" history="1" highlightClick="0" endSnd="0"/>
              </a:rPr>
              <a:t>FAA-DO178B</a:t>
            </a:r>
            <a:r>
              <a:t> 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Regulations about processes and documents (continue)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Verification</a:t>
            </a:r>
          </a:p>
          <a:p>
            <a:pPr lvl="2" marL="982578" indent="-235819" defTabSz="896111">
              <a:spcBef>
                <a:spcPts val="900"/>
              </a:spcBef>
              <a:buSzPct val="100000"/>
              <a:buFontTx/>
              <a:defRPr sz="2352"/>
            </a:pPr>
            <a:r>
              <a:t>Software verification cases and procedures (SVCP)</a:t>
            </a:r>
          </a:p>
          <a:p>
            <a:pPr lvl="2" marL="982578" indent="-235819" defTabSz="896111">
              <a:spcBef>
                <a:spcPts val="900"/>
              </a:spcBef>
              <a:buSzPct val="100000"/>
              <a:buFontTx/>
              <a:defRPr sz="2352"/>
            </a:pPr>
            <a:r>
              <a:t>Software verification results (SVR)</a:t>
            </a:r>
          </a:p>
          <a:p>
            <a:pPr lvl="3" marL="1355958" indent="-235819" defTabSz="896111">
              <a:spcBef>
                <a:spcPts val="900"/>
              </a:spcBef>
              <a:buSzPct val="100000"/>
              <a:buFontTx/>
              <a:defRPr sz="2352"/>
            </a:pPr>
            <a:r>
              <a:t>Linkage/traceability among documents</a:t>
            </a:r>
          </a:p>
          <a:p>
            <a:pPr lvl="3" marL="1355958" indent="-235819" defTabSz="896111">
              <a:spcBef>
                <a:spcPts val="900"/>
              </a:spcBef>
              <a:buSzPct val="100000"/>
              <a:buFontTx/>
              <a:defRPr sz="2352"/>
            </a:pPr>
            <a:r>
              <a:t>Code coverage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AvidyNE</a:t>
            </a:r>
          </a:p>
        </p:txBody>
      </p:sp>
      <p:sp>
        <p:nvSpPr>
          <p:cNvPr id="341" name="Content Placeholder 2"/>
          <p:cNvSpPr txBox="1"/>
          <p:nvPr>
            <p:ph type="body" idx="1"/>
          </p:nvPr>
        </p:nvSpPr>
        <p:spPr>
          <a:xfrm>
            <a:off x="1143000" y="2221687"/>
            <a:ext cx="9906000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rPr u="sng">
                <a:solidFill>
                  <a:srgbClr val="B8FA56"/>
                </a:solidFill>
                <a:uFill>
                  <a:solidFill>
                    <a:srgbClr val="B8FA56"/>
                  </a:solidFill>
                </a:uFill>
                <a:hlinkClick r:id="rId2" invalidUrl="" action="" tgtFrame="" tooltip="" history="1" highlightClick="0" endSnd="0"/>
              </a:rPr>
              <a:t>FAA-DO178B</a:t>
            </a:r>
            <a:r>
              <a:t> level B certification </a:t>
            </a:r>
          </a:p>
          <a:p>
            <a:pPr marL="240631" indent="-240631">
              <a:buSzPct val="100000"/>
              <a:buFontTx/>
            </a:pPr>
            <a:r>
              <a:t>Level B for critical systems of GA (GA doesn’t need Level A)</a:t>
            </a:r>
          </a:p>
          <a:p>
            <a:pPr marL="240631" indent="-240631">
              <a:buSzPct val="100000"/>
              <a:buFontTx/>
            </a:pPr>
            <a:r>
              <a:t>100% condition coverage</a:t>
            </a:r>
          </a:p>
          <a:p>
            <a:pPr marL="240631" indent="-240631">
              <a:buSzPct val="100000"/>
              <a:buFontTx/>
            </a:pPr>
            <a:r>
              <a:t>Documents need </a:t>
            </a:r>
            <a:r>
              <a:rPr i="1"/>
              <a:t>independent</a:t>
            </a:r>
            <a:r>
              <a:t> review, including traceability review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AvidyNE</a:t>
            </a:r>
          </a:p>
        </p:txBody>
      </p:sp>
      <p:sp>
        <p:nvSpPr>
          <p:cNvPr id="344" name="Content Placeholder 2"/>
          <p:cNvSpPr txBox="1"/>
          <p:nvPr>
            <p:ph type="body" idx="1"/>
          </p:nvPr>
        </p:nvSpPr>
        <p:spPr>
          <a:xfrm>
            <a:off x="1143000" y="2221687"/>
            <a:ext cx="9906000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rPr u="sng">
                <a:solidFill>
                  <a:srgbClr val="B8FA56"/>
                </a:solidFill>
                <a:uFill>
                  <a:solidFill>
                    <a:srgbClr val="B8FA56"/>
                  </a:solidFill>
                </a:uFill>
                <a:hlinkClick r:id="rId2" invalidUrl="" action="" tgtFrame="" tooltip="" history="1" highlightClick="0" endSnd="0"/>
              </a:rPr>
              <a:t>FAA-DO178B</a:t>
            </a:r>
            <a:r>
              <a:t> Important takeaways</a:t>
            </a:r>
          </a:p>
          <a:p>
            <a:pPr marL="240631" indent="-240631">
              <a:buSzPct val="100000"/>
              <a:buFontTx/>
            </a:pPr>
            <a:r>
              <a:t>Document almost everything (for record/audit)</a:t>
            </a:r>
          </a:p>
          <a:p>
            <a:pPr marL="240631" indent="-240631">
              <a:buSzPct val="100000"/>
              <a:buFontTx/>
            </a:pPr>
            <a:r>
              <a:t>Traceability</a:t>
            </a:r>
          </a:p>
          <a:p>
            <a:pPr marL="240631" indent="-240631">
              <a:buSzPct val="100000"/>
              <a:buFontTx/>
            </a:pPr>
            <a:r>
              <a:t>Independent review, including code, documents, traceability</a:t>
            </a:r>
          </a:p>
          <a:p>
            <a:pPr marL="240631" indent="-240631">
              <a:buSzPct val="100000"/>
              <a:buFontTx/>
            </a:pPr>
            <a:r>
              <a:t>Independent QA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EMC</a:t>
            </a:r>
          </a:p>
        </p:txBody>
      </p:sp>
      <p:sp>
        <p:nvSpPr>
          <p:cNvPr id="347" name="Content Placeholder 2"/>
          <p:cNvSpPr txBox="1"/>
          <p:nvPr>
            <p:ph type="body" idx="1"/>
          </p:nvPr>
        </p:nvSpPr>
        <p:spPr>
          <a:xfrm>
            <a:off x="1143000" y="2221687"/>
            <a:ext cx="9906000" cy="3541715"/>
          </a:xfrm>
          <a:prstGeom prst="rect">
            <a:avLst/>
          </a:prstGeom>
        </p:spPr>
        <p:txBody>
          <a:bodyPr/>
          <a:lstStyle/>
          <a:p>
            <a:pPr marL="0" indent="0" defTabSz="777240">
              <a:spcBef>
                <a:spcPts val="800"/>
              </a:spcBef>
              <a:buSzTx/>
              <a:buFontTx/>
              <a:buNone/>
              <a:defRPr sz="2040"/>
            </a:pPr>
            <a:r>
              <a:t>10 years C++ development experience in information security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Cryptography using OpenSSL and RSA MES lib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FIPS compliance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iOS development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Acrobat SDK for PDF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Microsoft Structure Storage and OpenXML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Integration in multithreaded env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EMC</a:t>
            </a:r>
          </a:p>
        </p:txBody>
      </p:sp>
      <p:sp>
        <p:nvSpPr>
          <p:cNvPr id="350" name="Content Placeholder 2"/>
          <p:cNvSpPr txBox="1"/>
          <p:nvPr>
            <p:ph type="body" idx="1"/>
          </p:nvPr>
        </p:nvSpPr>
        <p:spPr>
          <a:xfrm>
            <a:off x="1143000" y="2221687"/>
            <a:ext cx="9906000" cy="3541715"/>
          </a:xfrm>
          <a:prstGeom prst="rect">
            <a:avLst/>
          </a:prstGeom>
        </p:spPr>
        <p:txBody>
          <a:bodyPr/>
          <a:lstStyle/>
          <a:p>
            <a:pPr marL="0" indent="0" defTabSz="896111">
              <a:spcBef>
                <a:spcPts val="900"/>
              </a:spcBef>
              <a:buSzTx/>
              <a:buFontTx/>
              <a:buNone/>
              <a:defRPr sz="2352"/>
            </a:pPr>
            <a:r>
              <a:t>Acrobat plugin and Acrobat SDK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Adobe Acrobat (and Reader) supports plugin. 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Handler (IRM plugin is a security handler)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Can hook to acrobat functions/operations</a:t>
            </a:r>
          </a:p>
          <a:p>
            <a:pPr lvl="2" marL="982578" indent="-235819" defTabSz="896111">
              <a:spcBef>
                <a:spcPts val="900"/>
              </a:spcBef>
              <a:buSzPct val="100000"/>
              <a:buFontTx/>
              <a:defRPr sz="2352"/>
            </a:pPr>
            <a:r>
              <a:t>Example hook to pageOpen call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Acrobat SDK and PDF spec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EMC</a:t>
            </a:r>
          </a:p>
        </p:txBody>
      </p:sp>
      <p:sp>
        <p:nvSpPr>
          <p:cNvPr id="353" name="Content Placeholder 2"/>
          <p:cNvSpPr txBox="1"/>
          <p:nvPr>
            <p:ph type="body" sz="half" idx="1"/>
          </p:nvPr>
        </p:nvSpPr>
        <p:spPr>
          <a:xfrm>
            <a:off x="1143000" y="2221687"/>
            <a:ext cx="5786557" cy="3541715"/>
          </a:xfrm>
          <a:prstGeom prst="rect">
            <a:avLst/>
          </a:prstGeom>
        </p:spPr>
        <p:txBody>
          <a:bodyPr/>
          <a:lstStyle/>
          <a:p>
            <a:pPr marL="0" indent="0" defTabSz="822959">
              <a:spcBef>
                <a:spcPts val="900"/>
              </a:spcBef>
              <a:buSzTx/>
              <a:buFontTx/>
              <a:buNone/>
              <a:defRPr sz="2159"/>
            </a:pPr>
            <a:r>
              <a:t>Acrobat SDK for PDF</a:t>
            </a:r>
          </a:p>
          <a:p>
            <a:pPr marL="216568" indent="-216568" defTabSz="822959">
              <a:spcBef>
                <a:spcPts val="900"/>
              </a:spcBef>
              <a:buSzPct val="100000"/>
              <a:buFontTx/>
              <a:defRPr sz="2159"/>
            </a:pPr>
            <a:r>
              <a:t>PDF is a hierarchy of objects (PDF spec)</a:t>
            </a:r>
          </a:p>
          <a:p>
            <a:pPr lvl="1" marL="559468" indent="-216568" defTabSz="822959">
              <a:spcBef>
                <a:spcPts val="900"/>
              </a:spcBef>
              <a:buSzPct val="100000"/>
              <a:buFontTx/>
              <a:defRPr sz="2159"/>
            </a:pPr>
            <a:r>
              <a:t>Dictionary</a:t>
            </a:r>
          </a:p>
          <a:p>
            <a:pPr lvl="1" marL="559468" indent="-216568" defTabSz="822959">
              <a:spcBef>
                <a:spcPts val="900"/>
              </a:spcBef>
              <a:buSzPct val="100000"/>
              <a:buFontTx/>
              <a:defRPr sz="2159"/>
            </a:pPr>
            <a:r>
              <a:t>Integer</a:t>
            </a:r>
          </a:p>
          <a:p>
            <a:pPr lvl="1" marL="559468" indent="-216568" defTabSz="822959">
              <a:spcBef>
                <a:spcPts val="900"/>
              </a:spcBef>
              <a:buSzPct val="100000"/>
              <a:buFontTx/>
              <a:defRPr sz="2159"/>
            </a:pPr>
            <a:r>
              <a:t>Boolean</a:t>
            </a:r>
          </a:p>
          <a:p>
            <a:pPr lvl="1" marL="559468" indent="-216568" defTabSz="822959">
              <a:spcBef>
                <a:spcPts val="900"/>
              </a:spcBef>
              <a:buSzPct val="100000"/>
              <a:buFontTx/>
              <a:defRPr sz="2159"/>
            </a:pPr>
            <a:r>
              <a:t>…</a:t>
            </a:r>
          </a:p>
          <a:p>
            <a:pPr marL="216568" indent="-216568" defTabSz="822959">
              <a:spcBef>
                <a:spcPts val="900"/>
              </a:spcBef>
              <a:buSzPct val="100000"/>
              <a:buFontTx/>
              <a:defRPr sz="2159"/>
            </a:pPr>
            <a:r>
              <a:t>Acrobat SDK provides function to access/manipulate these objects</a:t>
            </a:r>
          </a:p>
        </p:txBody>
      </p:sp>
      <p:pic>
        <p:nvPicPr>
          <p:cNvPr id="354" name="Screen Shot 2020-01-17 at 5.17.05 PM.png" descr="Screen Shot 2020-01-17 at 5.17.0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5402" y="1436340"/>
            <a:ext cx="4320810" cy="51124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EMC</a:t>
            </a:r>
          </a:p>
        </p:txBody>
      </p:sp>
      <p:sp>
        <p:nvSpPr>
          <p:cNvPr id="357" name="Content Placeholder 2"/>
          <p:cNvSpPr txBox="1"/>
          <p:nvPr>
            <p:ph type="body" idx="1"/>
          </p:nvPr>
        </p:nvSpPr>
        <p:spPr>
          <a:xfrm>
            <a:off x="1183640" y="2170887"/>
            <a:ext cx="9658032" cy="3541715"/>
          </a:xfrm>
          <a:prstGeom prst="rect">
            <a:avLst/>
          </a:prstGeom>
        </p:spPr>
        <p:txBody>
          <a:bodyPr/>
          <a:lstStyle/>
          <a:p>
            <a:pPr marL="0" indent="0" defTabSz="777240">
              <a:spcBef>
                <a:spcPts val="800"/>
              </a:spcBef>
              <a:buSzTx/>
              <a:buFontTx/>
              <a:buNone/>
              <a:defRPr sz="2040"/>
            </a:pPr>
            <a:r>
              <a:t>Pseudocode for encrypting a PDF document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Generate a key and a unique doc_id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Loop through all pages of a PDF</a:t>
            </a:r>
          </a:p>
          <a:p>
            <a:pPr lvl="1" marL="52838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Read content from cur page</a:t>
            </a:r>
          </a:p>
          <a:p>
            <a:pPr lvl="1" marL="52838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Encrypt</a:t>
            </a:r>
          </a:p>
          <a:p>
            <a:pPr lvl="1" marL="52838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Write encrypted content to page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Update catalog dict with doc_id and host information</a:t>
            </a:r>
          </a:p>
          <a:p>
            <a:pPr marL="204536" indent="-204536" defTabSz="777240">
              <a:spcBef>
                <a:spcPts val="800"/>
              </a:spcBef>
              <a:buSzPct val="100000"/>
              <a:buFontTx/>
              <a:defRPr sz="2040"/>
            </a:pPr>
            <a:r>
              <a:t>Upload key and doc_id to IRM server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EMC</a:t>
            </a:r>
          </a:p>
        </p:txBody>
      </p:sp>
      <p:sp>
        <p:nvSpPr>
          <p:cNvPr id="360" name="Content Placeholder 2"/>
          <p:cNvSpPr txBox="1"/>
          <p:nvPr>
            <p:ph type="body" sz="half" idx="1"/>
          </p:nvPr>
        </p:nvSpPr>
        <p:spPr>
          <a:xfrm>
            <a:off x="1183640" y="2170887"/>
            <a:ext cx="4990452" cy="3541715"/>
          </a:xfrm>
          <a:prstGeom prst="rect">
            <a:avLst/>
          </a:prstGeom>
        </p:spPr>
        <p:txBody>
          <a:bodyPr/>
          <a:lstStyle/>
          <a:p>
            <a:pPr marL="0" indent="0" defTabSz="859536">
              <a:spcBef>
                <a:spcPts val="900"/>
              </a:spcBef>
              <a:buSzTx/>
              <a:buFontTx/>
              <a:buNone/>
              <a:defRPr sz="2256"/>
            </a:pPr>
            <a:r>
              <a:t>Integration in multi-threaded env</a:t>
            </a:r>
          </a:p>
          <a:p>
            <a:pPr marL="226193" indent="-226193" defTabSz="859536">
              <a:spcBef>
                <a:spcPts val="900"/>
              </a:spcBef>
              <a:buSzPct val="100000"/>
              <a:buFontTx/>
              <a:defRPr sz="2256"/>
            </a:pPr>
            <a:r>
              <a:t>EMC Documentum is a repo</a:t>
            </a:r>
          </a:p>
          <a:p>
            <a:pPr marL="226193" indent="-226193" defTabSz="859536">
              <a:spcBef>
                <a:spcPts val="900"/>
              </a:spcBef>
              <a:buSzPct val="100000"/>
              <a:buFontTx/>
              <a:defRPr sz="2256"/>
            </a:pPr>
            <a:r>
              <a:t>IRM is used to extend protection for checked out documents</a:t>
            </a:r>
          </a:p>
          <a:p>
            <a:pPr marL="226193" indent="-226193" defTabSz="859536">
              <a:spcBef>
                <a:spcPts val="900"/>
              </a:spcBef>
              <a:buSzPct val="100000"/>
              <a:buFontTx/>
              <a:defRPr sz="2256"/>
            </a:pPr>
            <a:r>
              <a:t>Batch checkout is running with multiple threads</a:t>
            </a:r>
          </a:p>
          <a:p>
            <a:pPr marL="226193" indent="-226193" defTabSz="859536">
              <a:spcBef>
                <a:spcPts val="900"/>
              </a:spcBef>
              <a:buSzPct val="100000"/>
              <a:buFontTx/>
              <a:defRPr sz="2256"/>
            </a:pPr>
            <a:r>
              <a:t>IRM SDK needs to support multithread env</a:t>
            </a:r>
          </a:p>
        </p:txBody>
      </p:sp>
      <p:pic>
        <p:nvPicPr>
          <p:cNvPr id="361" name="MultithreadedEnv.png" descr="MultithreadedEnv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32154" y="2642363"/>
            <a:ext cx="4990452" cy="25987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EMC</a:t>
            </a:r>
          </a:p>
        </p:txBody>
      </p:sp>
      <p:sp>
        <p:nvSpPr>
          <p:cNvPr id="364" name="Content Placeholder 2"/>
          <p:cNvSpPr txBox="1"/>
          <p:nvPr>
            <p:ph type="body" idx="1"/>
          </p:nvPr>
        </p:nvSpPr>
        <p:spPr>
          <a:xfrm>
            <a:off x="1143000" y="2170887"/>
            <a:ext cx="9739313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Integration in multi-threaded env</a:t>
            </a:r>
          </a:p>
          <a:p>
            <a:pPr marL="240631" indent="-240631">
              <a:buSzPct val="100000"/>
              <a:buFontTx/>
            </a:pPr>
            <a:r>
              <a:t>Expert in multi-threaded support</a:t>
            </a:r>
          </a:p>
          <a:p>
            <a:pPr lvl="1" marL="621631" indent="-240631">
              <a:buSzPct val="100000"/>
              <a:buFontTx/>
            </a:pPr>
            <a:r>
              <a:t>Top performer of EMC IIG</a:t>
            </a:r>
          </a:p>
          <a:p>
            <a:pPr lvl="2" marL="1002631" indent="-240631">
              <a:buSzPct val="100000"/>
              <a:buFontTx/>
            </a:pPr>
            <a:r>
              <a:t>Fixed a multi-threaded issue for a high profile customer</a:t>
            </a:r>
          </a:p>
          <a:p>
            <a:pPr lvl="1" marL="621631" indent="-240631">
              <a:buSzPct val="100000"/>
              <a:buFontTx/>
            </a:pPr>
            <a:r>
              <a:t>EMC silver level award</a:t>
            </a:r>
          </a:p>
          <a:p>
            <a:pPr lvl="2" marL="1002631" indent="-240631">
              <a:buSzPct val="100000"/>
              <a:buFontTx/>
            </a:pPr>
            <a:r>
              <a:t>Debugged a multi-threaded issue for RSA MES lib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  <p:sp>
        <p:nvSpPr>
          <p:cNvPr id="305" name="Content Placeholder 2"/>
          <p:cNvSpPr txBox="1"/>
          <p:nvPr>
            <p:ph type="body" idx="1"/>
          </p:nvPr>
        </p:nvSpPr>
        <p:spPr>
          <a:xfrm>
            <a:off x="1141411" y="2249486"/>
            <a:ext cx="9906001" cy="3541715"/>
          </a:xfrm>
          <a:prstGeom prst="rect">
            <a:avLst/>
          </a:prstGeom>
        </p:spPr>
        <p:txBody>
          <a:bodyPr/>
          <a:lstStyle/>
          <a:p>
            <a:pPr/>
            <a:r>
              <a:t>Education background</a:t>
            </a:r>
          </a:p>
          <a:p>
            <a:pPr/>
            <a:r>
              <a:t>Working experiences</a:t>
            </a:r>
          </a:p>
          <a:p>
            <a:pPr/>
            <a:r>
              <a:t>Technical overview of a project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IBM</a:t>
            </a:r>
          </a:p>
        </p:txBody>
      </p:sp>
      <p:sp>
        <p:nvSpPr>
          <p:cNvPr id="367" name="Content Placeholder 2"/>
          <p:cNvSpPr txBox="1"/>
          <p:nvPr>
            <p:ph type="body" sz="half" idx="1"/>
          </p:nvPr>
        </p:nvSpPr>
        <p:spPr>
          <a:xfrm>
            <a:off x="1143000" y="2120087"/>
            <a:ext cx="5359122" cy="3541715"/>
          </a:xfrm>
          <a:prstGeom prst="rect">
            <a:avLst/>
          </a:prstGeom>
        </p:spPr>
        <p:txBody>
          <a:bodyPr/>
          <a:lstStyle/>
          <a:p>
            <a:pPr marL="240631" indent="-240631">
              <a:buSzPct val="100000"/>
              <a:buFontTx/>
            </a:pPr>
            <a:r>
              <a:t>Machine learning using python packages</a:t>
            </a:r>
          </a:p>
          <a:p>
            <a:pPr marL="240631" indent="-240631">
              <a:buSzPct val="100000"/>
              <a:buFontTx/>
            </a:pPr>
            <a:r>
              <a:t>Integration with other SIEM systems via RESTful API</a:t>
            </a:r>
          </a:p>
          <a:p>
            <a:pPr lvl="1" marL="621631" indent="-240631">
              <a:buSzPct val="100000"/>
              <a:buFontTx/>
            </a:pPr>
            <a:r>
              <a:t>IBM QRadar</a:t>
            </a:r>
          </a:p>
          <a:p>
            <a:pPr lvl="1" marL="621631" indent="-240631">
              <a:buSzPct val="100000"/>
              <a:buFontTx/>
            </a:pPr>
            <a:r>
              <a:t>Splunk</a:t>
            </a:r>
          </a:p>
        </p:txBody>
      </p:sp>
      <p:pic>
        <p:nvPicPr>
          <p:cNvPr id="368" name="RESTfulApi.png" descr="RESTfulApi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49050" y="2111041"/>
            <a:ext cx="4825309" cy="31305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371" name="Content Placeholder 2"/>
          <p:cNvSpPr txBox="1"/>
          <p:nvPr>
            <p:ph type="body" sz="half" idx="1"/>
          </p:nvPr>
        </p:nvSpPr>
        <p:spPr>
          <a:xfrm>
            <a:off x="1143000" y="2120087"/>
            <a:ext cx="5359122" cy="3541715"/>
          </a:xfrm>
          <a:prstGeom prst="rect">
            <a:avLst/>
          </a:prstGeom>
        </p:spPr>
        <p:txBody>
          <a:bodyPr/>
          <a:lstStyle/>
          <a:p>
            <a:pPr lvl="1" marL="0" indent="224027" defTabSz="896111">
              <a:spcBef>
                <a:spcPts val="900"/>
              </a:spcBef>
              <a:buSzTx/>
              <a:buFontTx/>
              <a:buNone/>
              <a:defRPr sz="2352"/>
            </a:pPr>
            <a:r>
              <a:t>iOS viewer for IRM protected documents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Team lead, work &gt;80%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Structured storage lib in C++ for iOS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iOS PDF framework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Port existing libs to iOS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GUI using Cocoa framework</a:t>
            </a:r>
          </a:p>
        </p:txBody>
      </p:sp>
      <p:pic>
        <p:nvPicPr>
          <p:cNvPr id="372" name="iphone8OpenFile.png" descr="iphone8OpenFi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5147" y="647051"/>
            <a:ext cx="2843770" cy="5563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373" name="iPhone8Plus-Portrait-SpaceGray.png" descr="iPhone8Plus-Portrait-SpaceGra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29640" y="1133105"/>
            <a:ext cx="2779555" cy="55156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72" grpId="1"/>
      <p:bldP build="whole" bldLvl="1" animBg="1" rev="0" advAuto="0" spid="373" grpId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376" name="Content Placeholder 2"/>
          <p:cNvSpPr txBox="1"/>
          <p:nvPr>
            <p:ph type="body" sz="quarter" idx="1"/>
          </p:nvPr>
        </p:nvSpPr>
        <p:spPr>
          <a:xfrm>
            <a:off x="1143000" y="5107127"/>
            <a:ext cx="9739313" cy="928372"/>
          </a:xfrm>
          <a:prstGeom prst="rect">
            <a:avLst/>
          </a:prstGeom>
        </p:spPr>
        <p:txBody>
          <a:bodyPr/>
          <a:lstStyle/>
          <a:p>
            <a:pPr lvl="1" marL="0" indent="228600" algn="ctr">
              <a:buSzTx/>
              <a:buFontTx/>
              <a:buNone/>
            </a:pPr>
            <a:r>
              <a:t>iOS viewer project overview/scope</a:t>
            </a:r>
          </a:p>
        </p:txBody>
      </p:sp>
      <p:sp>
        <p:nvSpPr>
          <p:cNvPr id="377" name="Content encrypt/decrypt"/>
          <p:cNvSpPr/>
          <p:nvPr/>
        </p:nvSpPr>
        <p:spPr>
          <a:xfrm>
            <a:off x="2347793" y="3098264"/>
            <a:ext cx="2432606" cy="661472"/>
          </a:xfrm>
          <a:prstGeom prst="rect">
            <a:avLst/>
          </a:prstGeom>
          <a:gradFill>
            <a:gsLst>
              <a:gs pos="0">
                <a:srgbClr val="98CCB1"/>
              </a:gs>
              <a:gs pos="100000">
                <a:srgbClr val="71B292"/>
              </a:gs>
            </a:gsLst>
            <a:lin ang="5400000"/>
          </a:gradFill>
          <a:ln>
            <a:solidFill>
              <a:schemeClr val="accent1"/>
            </a:solidFill>
          </a:ln>
          <a:effectLst>
            <a:outerShdw sx="100000" sy="100000" kx="0" ky="0" algn="b" rotWithShape="0" blurRad="63500" dist="19050" dir="5400000">
              <a:srgbClr val="000000">
                <a:alpha val="63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Content encrypt/decrypt</a:t>
            </a:r>
          </a:p>
        </p:txBody>
      </p:sp>
      <p:sp>
        <p:nvSpPr>
          <p:cNvPr id="378" name="Server authentication"/>
          <p:cNvSpPr/>
          <p:nvPr/>
        </p:nvSpPr>
        <p:spPr>
          <a:xfrm>
            <a:off x="4791273" y="3098264"/>
            <a:ext cx="2432606" cy="661472"/>
          </a:xfrm>
          <a:prstGeom prst="rect">
            <a:avLst/>
          </a:prstGeom>
          <a:gradFill>
            <a:gsLst>
              <a:gs pos="0">
                <a:srgbClr val="98CCB1"/>
              </a:gs>
              <a:gs pos="100000">
                <a:srgbClr val="71B292"/>
              </a:gs>
            </a:gsLst>
            <a:lin ang="5400000"/>
          </a:gradFill>
          <a:ln>
            <a:solidFill>
              <a:schemeClr val="accent1"/>
            </a:solidFill>
          </a:ln>
          <a:effectLst>
            <a:outerShdw sx="100000" sy="100000" kx="0" ky="0" algn="b" rotWithShape="0" blurRad="63500" dist="19050" dir="5400000">
              <a:srgbClr val="000000">
                <a:alpha val="63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Server authentication</a:t>
            </a:r>
          </a:p>
        </p:txBody>
      </p:sp>
      <p:sp>
        <p:nvSpPr>
          <p:cNvPr id="379" name="Permission management"/>
          <p:cNvSpPr/>
          <p:nvPr/>
        </p:nvSpPr>
        <p:spPr>
          <a:xfrm>
            <a:off x="7244913" y="3098264"/>
            <a:ext cx="2432607" cy="661472"/>
          </a:xfrm>
          <a:prstGeom prst="rect">
            <a:avLst/>
          </a:prstGeom>
          <a:gradFill>
            <a:gsLst>
              <a:gs pos="0">
                <a:srgbClr val="98CCB1"/>
              </a:gs>
              <a:gs pos="100000">
                <a:srgbClr val="71B292"/>
              </a:gs>
            </a:gsLst>
            <a:lin ang="5400000"/>
          </a:gradFill>
          <a:ln>
            <a:solidFill>
              <a:schemeClr val="accent1"/>
            </a:solidFill>
          </a:ln>
          <a:effectLst>
            <a:outerShdw sx="100000" sy="100000" kx="0" ky="0" algn="b" rotWithShape="0" blurRad="63500" dist="19050" dir="5400000">
              <a:srgbClr val="000000">
                <a:alpha val="63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Permission management</a:t>
            </a:r>
          </a:p>
        </p:txBody>
      </p:sp>
      <p:sp>
        <p:nvSpPr>
          <p:cNvPr id="380" name="GUI (menu, button, toolbar, popup)"/>
          <p:cNvSpPr/>
          <p:nvPr/>
        </p:nvSpPr>
        <p:spPr>
          <a:xfrm>
            <a:off x="2341880" y="2616080"/>
            <a:ext cx="7341553" cy="454146"/>
          </a:xfrm>
          <a:prstGeom prst="rect">
            <a:avLst/>
          </a:prstGeom>
          <a:gradFill>
            <a:gsLst>
              <a:gs pos="0">
                <a:srgbClr val="77ABD3"/>
              </a:gs>
              <a:gs pos="100000">
                <a:srgbClr val="4A8EBF"/>
              </a:gs>
            </a:gsLst>
            <a:lin ang="5400000"/>
          </a:gradFill>
          <a:ln>
            <a:solidFill>
              <a:schemeClr val="accent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GUI (menu, button, toolbar, popup)</a:t>
            </a:r>
          </a:p>
        </p:txBody>
      </p:sp>
      <p:sp>
        <p:nvSpPr>
          <p:cNvPr id="381" name="Windows structured storage libs"/>
          <p:cNvSpPr/>
          <p:nvPr/>
        </p:nvSpPr>
        <p:spPr>
          <a:xfrm>
            <a:off x="2341879" y="3790949"/>
            <a:ext cx="3691654" cy="600216"/>
          </a:xfrm>
          <a:prstGeom prst="rect">
            <a:avLst/>
          </a:prstGeom>
          <a:solidFill>
            <a:schemeClr val="accent2"/>
          </a:solidFill>
          <a:ln w="15875">
            <a:solidFill>
              <a:srgbClr val="B67B2A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Windows structured storage libs</a:t>
            </a:r>
          </a:p>
        </p:txBody>
      </p:sp>
      <p:sp>
        <p:nvSpPr>
          <p:cNvPr id="382" name="Acrobat SDK for PDF"/>
          <p:cNvSpPr/>
          <p:nvPr/>
        </p:nvSpPr>
        <p:spPr>
          <a:xfrm>
            <a:off x="5986184" y="3790949"/>
            <a:ext cx="3691653" cy="600216"/>
          </a:xfrm>
          <a:prstGeom prst="rect">
            <a:avLst/>
          </a:prstGeom>
          <a:solidFill>
            <a:schemeClr val="accent2"/>
          </a:solidFill>
          <a:ln w="15875">
            <a:solidFill>
              <a:srgbClr val="B67B2A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Acrobat SDK for PDF</a:t>
            </a:r>
          </a:p>
        </p:txBody>
      </p:sp>
      <p:sp>
        <p:nvSpPr>
          <p:cNvPr id="383" name="GUI using Cocoa framework (menu, button, toolbar, popup)"/>
          <p:cNvSpPr/>
          <p:nvPr/>
        </p:nvSpPr>
        <p:spPr>
          <a:xfrm>
            <a:off x="2341879" y="2616080"/>
            <a:ext cx="7341554" cy="454146"/>
          </a:xfrm>
          <a:prstGeom prst="rect">
            <a:avLst/>
          </a:prstGeom>
          <a:gradFill>
            <a:gsLst>
              <a:gs pos="0">
                <a:schemeClr val="accent4">
                  <a:hueOff val="-236220"/>
                  <a:satOff val="-4186"/>
                  <a:lumOff val="30375"/>
                </a:schemeClr>
              </a:gs>
              <a:gs pos="100000">
                <a:schemeClr val="accent4">
                  <a:hueOff val="-144697"/>
                  <a:lumOff val="15557"/>
                </a:schemeClr>
              </a:gs>
            </a:gsLst>
            <a:lin ang="5040000"/>
          </a:gradFill>
          <a:ln>
            <a:solidFill>
              <a:schemeClr val="accent4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GUI using Cocoa framework (menu, button, toolbar, popup)</a:t>
            </a:r>
          </a:p>
        </p:txBody>
      </p:sp>
      <p:sp>
        <p:nvSpPr>
          <p:cNvPr id="384" name="iOS PDF framework"/>
          <p:cNvSpPr/>
          <p:nvPr/>
        </p:nvSpPr>
        <p:spPr>
          <a:xfrm>
            <a:off x="5986184" y="3794124"/>
            <a:ext cx="3691653" cy="600216"/>
          </a:xfrm>
          <a:prstGeom prst="rect">
            <a:avLst/>
          </a:prstGeom>
          <a:gradFill>
            <a:gsLst>
              <a:gs pos="0">
                <a:srgbClr val="77ABD3"/>
              </a:gs>
              <a:gs pos="100000">
                <a:srgbClr val="4A8EBF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63500" dist="19050" dir="5400000">
              <a:srgbClr val="000000">
                <a:alpha val="63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iOS PDF framework</a:t>
            </a:r>
          </a:p>
        </p:txBody>
      </p:sp>
      <p:sp>
        <p:nvSpPr>
          <p:cNvPr id="385" name="iOS structured storage libs"/>
          <p:cNvSpPr/>
          <p:nvPr/>
        </p:nvSpPr>
        <p:spPr>
          <a:xfrm>
            <a:off x="2341880" y="3787774"/>
            <a:ext cx="3691653" cy="60021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63500" dist="19050" dir="5400000">
              <a:srgbClr val="000000">
                <a:alpha val="63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iOS structured storage libs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2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2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2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82" grpId="3"/>
      <p:bldP build="whole" bldLvl="1" animBg="1" rev="0" advAuto="0" spid="383" grpId="4"/>
      <p:bldP build="whole" bldLvl="1" animBg="1" rev="0" advAuto="0" spid="384" grpId="5"/>
      <p:bldP build="whole" bldLvl="1" animBg="1" rev="0" advAuto="0" spid="381" grpId="2"/>
      <p:bldP build="whole" bldLvl="1" animBg="1" rev="0" advAuto="0" spid="380" grpId="1"/>
      <p:bldP build="whole" bldLvl="1" animBg="1" rev="0" advAuto="0" spid="385" grpId="6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388" name="Content Placeholder 2"/>
          <p:cNvSpPr txBox="1"/>
          <p:nvPr>
            <p:ph type="body" sz="half" idx="1"/>
          </p:nvPr>
        </p:nvSpPr>
        <p:spPr>
          <a:xfrm>
            <a:off x="1193800" y="2181047"/>
            <a:ext cx="5359122" cy="3541715"/>
          </a:xfrm>
          <a:prstGeom prst="rect">
            <a:avLst/>
          </a:prstGeom>
        </p:spPr>
        <p:txBody>
          <a:bodyPr/>
          <a:lstStyle/>
          <a:p>
            <a:pPr marL="0" indent="0" defTabSz="896111">
              <a:spcBef>
                <a:spcPts val="900"/>
              </a:spcBef>
              <a:buSzTx/>
              <a:buFontTx/>
              <a:buNone/>
              <a:defRPr sz="2352"/>
            </a:pPr>
            <a:r>
              <a:t>Structured Storage library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OLE (Object Linking and Embedding) 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Good for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Incremental access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Multiple user access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Transaction processing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Low memory saves</a:t>
            </a:r>
          </a:p>
        </p:txBody>
      </p:sp>
      <p:pic>
        <p:nvPicPr>
          <p:cNvPr id="389" name="iphonedoc.png" descr="iphonedoc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19226" y="886128"/>
            <a:ext cx="2599381" cy="50857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392" name="Content Placeholder 2"/>
          <p:cNvSpPr txBox="1"/>
          <p:nvPr>
            <p:ph type="body" sz="half" idx="1"/>
          </p:nvPr>
        </p:nvSpPr>
        <p:spPr>
          <a:xfrm>
            <a:off x="1153160" y="1887716"/>
            <a:ext cx="4281884" cy="4239144"/>
          </a:xfrm>
          <a:prstGeom prst="rect">
            <a:avLst/>
          </a:prstGeom>
        </p:spPr>
        <p:txBody>
          <a:bodyPr/>
          <a:lstStyle/>
          <a:p>
            <a:pPr marL="0" indent="0" defTabSz="731520">
              <a:spcBef>
                <a:spcPts val="800"/>
              </a:spcBef>
              <a:buSzTx/>
              <a:buFontTx/>
              <a:buNone/>
              <a:defRPr sz="1920"/>
            </a:pPr>
            <a:r>
              <a:t>Structured Storage: overview</a:t>
            </a:r>
          </a:p>
          <a:p>
            <a:pPr marL="192505" indent="-192505" defTabSz="731520">
              <a:spcBef>
                <a:spcPts val="800"/>
              </a:spcBef>
              <a:buSzPct val="100000"/>
              <a:buFontTx/>
              <a:defRPr sz="1920"/>
            </a:pPr>
            <a:r>
              <a:t>Broken down as blocks</a:t>
            </a:r>
          </a:p>
          <a:p>
            <a:pPr lvl="1" marL="497305" indent="-192505" defTabSz="731520">
              <a:spcBef>
                <a:spcPts val="800"/>
              </a:spcBef>
              <a:buSzPct val="100000"/>
              <a:buFontTx/>
              <a:defRPr sz="1920"/>
            </a:pPr>
            <a:r>
              <a:t>BigBlock 512; PropBlock 128</a:t>
            </a:r>
          </a:p>
          <a:p>
            <a:pPr marL="192505" indent="-192505" defTabSz="731520">
              <a:spcBef>
                <a:spcPts val="800"/>
              </a:spcBef>
              <a:buSzPct val="100000"/>
              <a:buFontTx/>
              <a:defRPr sz="1920"/>
            </a:pPr>
            <a:r>
              <a:t>Each object is represented by a property block</a:t>
            </a:r>
          </a:p>
          <a:p>
            <a:pPr marL="192505" indent="-192505" defTabSz="731520">
              <a:spcBef>
                <a:spcPts val="800"/>
              </a:spcBef>
              <a:buSzPct val="100000"/>
              <a:buFontTx/>
              <a:defRPr sz="1920"/>
            </a:pPr>
            <a:r>
              <a:t>A property can be either a storage or stream</a:t>
            </a:r>
          </a:p>
          <a:p>
            <a:pPr marL="192505" indent="-192505" defTabSz="731520">
              <a:spcBef>
                <a:spcPts val="800"/>
              </a:spcBef>
              <a:buSzPct val="100000"/>
              <a:buFontTx/>
              <a:defRPr sz="1920"/>
            </a:pPr>
            <a:r>
              <a:t>Like a file system</a:t>
            </a:r>
          </a:p>
          <a:p>
            <a:pPr lvl="1" marL="497305" indent="-192505" defTabSz="731520">
              <a:spcBef>
                <a:spcPts val="800"/>
              </a:spcBef>
              <a:buSzPct val="100000"/>
              <a:buFontTx/>
              <a:defRPr sz="1920"/>
            </a:pPr>
            <a:r>
              <a:t>Storage ~ Folder; Stream ~ File</a:t>
            </a:r>
          </a:p>
          <a:p>
            <a:pPr marL="192505" indent="-192505" defTabSz="731520">
              <a:spcBef>
                <a:spcPts val="800"/>
              </a:spcBef>
              <a:buSzPct val="100000"/>
              <a:buFontTx/>
              <a:defRPr sz="1920"/>
            </a:pPr>
            <a:r>
              <a:t>Each property block is linked to one or more BigBlock</a:t>
            </a:r>
          </a:p>
        </p:txBody>
      </p:sp>
      <p:pic>
        <p:nvPicPr>
          <p:cNvPr id="393" name="StructStorage.png" descr="StructStor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96003" y="1621155"/>
            <a:ext cx="5780963" cy="4539578"/>
          </a:xfrm>
          <a:prstGeom prst="rect">
            <a:avLst/>
          </a:prstGeom>
          <a:ln w="12700">
            <a:solidFill>
              <a:srgbClr val="DDDDDD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396" name="Content Placeholder 2"/>
          <p:cNvSpPr txBox="1"/>
          <p:nvPr>
            <p:ph type="body" idx="1"/>
          </p:nvPr>
        </p:nvSpPr>
        <p:spPr>
          <a:xfrm>
            <a:off x="1132840" y="1998167"/>
            <a:ext cx="9759632" cy="3541715"/>
          </a:xfrm>
          <a:prstGeom prst="rect">
            <a:avLst/>
          </a:prstGeom>
        </p:spPr>
        <p:txBody>
          <a:bodyPr/>
          <a:lstStyle/>
          <a:p>
            <a:pPr marL="0" indent="0" defTabSz="896111">
              <a:spcBef>
                <a:spcPts val="900"/>
              </a:spcBef>
              <a:buSzTx/>
              <a:buFontTx/>
              <a:buNone/>
              <a:defRPr sz="2352"/>
            </a:pPr>
            <a:r>
              <a:t>Structure Storage: How to use structure storage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Just like access a file system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Every object is a property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A property can be either a Storage(folder) or Stream (file)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Create, modify, delete objects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Content of an object is stored in data block(s)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Data blocks are linked by BAT (Block Allocation Table)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pic>
        <p:nvPicPr>
          <p:cNvPr id="399" name="StructureStorage_uml.png" descr="StructureStorage_um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2661" y="1824190"/>
            <a:ext cx="9079991" cy="4510451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Content Placeholder 2"/>
          <p:cNvSpPr txBox="1"/>
          <p:nvPr>
            <p:ph type="body" sz="quarter" idx="1"/>
          </p:nvPr>
        </p:nvSpPr>
        <p:spPr>
          <a:xfrm>
            <a:off x="8529320" y="1774647"/>
            <a:ext cx="3105587" cy="53618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</a:lstStyle>
          <a:p>
            <a:pPr/>
            <a:r>
              <a:t>Structure Storage: UML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03" name="Content Placeholder 2"/>
          <p:cNvSpPr txBox="1"/>
          <p:nvPr>
            <p:ph type="body" sz="quarter" idx="1"/>
          </p:nvPr>
        </p:nvSpPr>
        <p:spPr>
          <a:xfrm>
            <a:off x="9768840" y="1652727"/>
            <a:ext cx="1899722" cy="53618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</a:lstStyle>
          <a:p>
            <a:pPr/>
            <a:r>
              <a:t>Design pattern</a:t>
            </a:r>
          </a:p>
        </p:txBody>
      </p:sp>
      <p:pic>
        <p:nvPicPr>
          <p:cNvPr id="404" name="Visitor_uml.png" descr="Visitor_um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44699" y="2375614"/>
            <a:ext cx="8102601" cy="1701801"/>
          </a:xfrm>
          <a:prstGeom prst="rect">
            <a:avLst/>
          </a:prstGeom>
          <a:ln w="12700">
            <a:miter lim="400000"/>
          </a:ln>
        </p:spPr>
      </p:pic>
      <p:sp>
        <p:nvSpPr>
          <p:cNvPr id="405" name="Content Placeholder 2"/>
          <p:cNvSpPr txBox="1"/>
          <p:nvPr/>
        </p:nvSpPr>
        <p:spPr>
          <a:xfrm>
            <a:off x="1203960" y="5025450"/>
            <a:ext cx="9784080" cy="1184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ctr" defTabSz="914400">
              <a:lnSpc>
                <a:spcPct val="120000"/>
              </a:lnSpc>
              <a:spcBef>
                <a:spcPts val="1000"/>
              </a:spcBef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Use Visitor Design pattern to travers the property structure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08" name="Content Placeholder 2"/>
          <p:cNvSpPr txBox="1"/>
          <p:nvPr>
            <p:ph type="body" sz="quarter" idx="1"/>
          </p:nvPr>
        </p:nvSpPr>
        <p:spPr>
          <a:xfrm>
            <a:off x="1132840" y="5736253"/>
            <a:ext cx="9759632" cy="718029"/>
          </a:xfrm>
          <a:prstGeom prst="rect">
            <a:avLst/>
          </a:prstGeom>
        </p:spPr>
        <p:txBody>
          <a:bodyPr/>
          <a:lstStyle>
            <a:lvl1pPr marL="0" indent="0" algn="ctr" defTabSz="685800">
              <a:spcBef>
                <a:spcPts val="700"/>
              </a:spcBef>
              <a:buSzTx/>
              <a:buFontTx/>
              <a:buNone/>
              <a:defRPr sz="1800"/>
            </a:lvl1pPr>
          </a:lstStyle>
          <a:p>
            <a:pPr/>
            <a:r>
              <a:t>One method OleStorage: Open a child stream by name to read</a:t>
            </a:r>
          </a:p>
        </p:txBody>
      </p:sp>
      <p:pic>
        <p:nvPicPr>
          <p:cNvPr id="409" name="openStream.png" descr="openStre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4461" y="1828998"/>
            <a:ext cx="8056390" cy="38073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12" name="Content Placeholder 2"/>
          <p:cNvSpPr txBox="1"/>
          <p:nvPr>
            <p:ph type="body" sz="quarter" idx="1"/>
          </p:nvPr>
        </p:nvSpPr>
        <p:spPr>
          <a:xfrm>
            <a:off x="1132840" y="6167497"/>
            <a:ext cx="9926320" cy="703345"/>
          </a:xfrm>
          <a:prstGeom prst="rect">
            <a:avLst/>
          </a:prstGeom>
        </p:spPr>
        <p:txBody>
          <a:bodyPr/>
          <a:lstStyle>
            <a:lvl1pPr marL="0" indent="0" algn="ctr" defTabSz="640079">
              <a:spcBef>
                <a:spcPts val="700"/>
              </a:spcBef>
              <a:buSzTx/>
              <a:buFontTx/>
              <a:buNone/>
              <a:defRPr sz="1679"/>
            </a:lvl1pPr>
          </a:lstStyle>
          <a:p>
            <a:pPr/>
            <a:r>
              <a:t>Test: Run through a large collection of MS documents</a:t>
            </a:r>
          </a:p>
        </p:txBody>
      </p:sp>
      <p:pic>
        <p:nvPicPr>
          <p:cNvPr id="413" name="StructureStgTest.png" descr="StructureStgTes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00595" y="1711960"/>
            <a:ext cx="4824123" cy="40843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Education Background</a:t>
            </a:r>
          </a:p>
        </p:txBody>
      </p:sp>
      <p:sp>
        <p:nvSpPr>
          <p:cNvPr id="308" name="Content Placeholder 2"/>
          <p:cNvSpPr txBox="1"/>
          <p:nvPr>
            <p:ph type="body" idx="1"/>
          </p:nvPr>
        </p:nvSpPr>
        <p:spPr>
          <a:xfrm>
            <a:off x="1141411" y="2249486"/>
            <a:ext cx="9906001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Ph. D degree on high energy physics from McGill University.</a:t>
            </a:r>
          </a:p>
          <a:p>
            <a:pPr marL="240631" indent="-240631">
              <a:buSzPct val="100000"/>
              <a:buFontTx/>
            </a:pPr>
            <a:r>
              <a:t>Carl Reinhardt McGill Major Fellowship</a:t>
            </a:r>
          </a:p>
          <a:p>
            <a:pPr marL="240631" indent="-240631">
              <a:buSzPct val="100000"/>
              <a:buFontTx/>
            </a:pPr>
            <a:r>
              <a:t>6 publications</a:t>
            </a:r>
          </a:p>
          <a:p>
            <a:pPr lvl="1" marL="621631" indent="-240631">
              <a:buSzPct val="100000"/>
              <a:buFontTx/>
            </a:pPr>
            <a:r>
              <a:t>5 on Physical Rev D</a:t>
            </a:r>
          </a:p>
          <a:p>
            <a:pPr lvl="1" marL="621631" indent="-240631">
              <a:buSzPct val="100000"/>
              <a:buFontTx/>
            </a:pPr>
            <a:r>
              <a:t>1 on Journal of Mathematical Physics (using Mathematica)</a:t>
            </a:r>
          </a:p>
        </p:txBody>
      </p:sp>
      <p:pic>
        <p:nvPicPr>
          <p:cNvPr id="309" name="index.jpg" descr="index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90156" y="5047896"/>
            <a:ext cx="2767576" cy="75129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2648437">
              <a:srgbClr val="000000">
                <a:alpha val="44647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16" name="Content Placeholder 2"/>
          <p:cNvSpPr txBox="1"/>
          <p:nvPr>
            <p:ph type="body" sz="quarter" idx="1"/>
          </p:nvPr>
        </p:nvSpPr>
        <p:spPr>
          <a:xfrm>
            <a:off x="9768840" y="1652727"/>
            <a:ext cx="1899722" cy="53618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</a:lstStyle>
          <a:p>
            <a:pPr/>
            <a:r>
              <a:t>Design pattern</a:t>
            </a:r>
          </a:p>
        </p:txBody>
      </p:sp>
      <p:sp>
        <p:nvSpPr>
          <p:cNvPr id="417" name="Content Placeholder 2"/>
          <p:cNvSpPr txBox="1"/>
          <p:nvPr/>
        </p:nvSpPr>
        <p:spPr>
          <a:xfrm>
            <a:off x="1203960" y="5025450"/>
            <a:ext cx="9784080" cy="1184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ctr" defTabSz="914400">
              <a:lnSpc>
                <a:spcPct val="120000"/>
              </a:lnSpc>
              <a:spcBef>
                <a:spcPts val="1000"/>
              </a:spcBef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Use Adaptor design pattern to convert interface</a:t>
            </a:r>
          </a:p>
        </p:txBody>
      </p:sp>
      <p:sp>
        <p:nvSpPr>
          <p:cNvPr id="418" name="IRM Software"/>
          <p:cNvSpPr/>
          <p:nvPr/>
        </p:nvSpPr>
        <p:spPr>
          <a:xfrm>
            <a:off x="4262874" y="2631439"/>
            <a:ext cx="3666252" cy="835304"/>
          </a:xfrm>
          <a:prstGeom prst="rect">
            <a:avLst/>
          </a:prstGeom>
          <a:gradFill>
            <a:gsLst>
              <a:gs pos="0">
                <a:srgbClr val="98CCB1"/>
              </a:gs>
              <a:gs pos="100000">
                <a:srgbClr val="71B292"/>
              </a:gs>
            </a:gsLst>
            <a:lin ang="5400000"/>
          </a:gradFill>
          <a:ln>
            <a:solidFill>
              <a:schemeClr val="accent1"/>
            </a:solidFill>
          </a:ln>
          <a:effectLst>
            <a:outerShdw sx="100000" sy="100000" kx="0" ky="0" algn="b" rotWithShape="0" blurRad="63500" dist="19050" dir="5400000">
              <a:srgbClr val="000000">
                <a:alpha val="63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IRM Software</a:t>
            </a:r>
          </a:p>
        </p:txBody>
      </p:sp>
      <p:sp>
        <p:nvSpPr>
          <p:cNvPr id="419" name="Windows library"/>
          <p:cNvSpPr/>
          <p:nvPr/>
        </p:nvSpPr>
        <p:spPr>
          <a:xfrm>
            <a:off x="4251959" y="3474720"/>
            <a:ext cx="1883847" cy="828953"/>
          </a:xfrm>
          <a:prstGeom prst="rect">
            <a:avLst/>
          </a:prstGeom>
          <a:gradFill>
            <a:gsLst>
              <a:gs pos="0">
                <a:schemeClr val="accent4">
                  <a:hueOff val="-236220"/>
                  <a:satOff val="-4186"/>
                  <a:lumOff val="30375"/>
                </a:schemeClr>
              </a:gs>
              <a:gs pos="100000">
                <a:schemeClr val="accent4">
                  <a:hueOff val="-144697"/>
                  <a:lumOff val="15557"/>
                </a:schemeClr>
              </a:gs>
            </a:gsLst>
            <a:lin ang="5040000"/>
          </a:gradFill>
          <a:ln>
            <a:solidFill>
              <a:schemeClr val="accent4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Windows library</a:t>
            </a:r>
          </a:p>
        </p:txBody>
      </p:sp>
      <p:sp>
        <p:nvSpPr>
          <p:cNvPr id="420" name="StructStg lib"/>
          <p:cNvSpPr/>
          <p:nvPr/>
        </p:nvSpPr>
        <p:spPr>
          <a:xfrm>
            <a:off x="6131559" y="3933773"/>
            <a:ext cx="1809275" cy="370585"/>
          </a:xfrm>
          <a:prstGeom prst="rect">
            <a:avLst/>
          </a:prstGeom>
          <a:solidFill>
            <a:schemeClr val="accent2"/>
          </a:solidFill>
          <a:ln w="15875">
            <a:solidFill>
              <a:srgbClr val="B67B2A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StructStg lib</a:t>
            </a:r>
          </a:p>
        </p:txBody>
      </p:sp>
      <p:sp>
        <p:nvSpPr>
          <p:cNvPr id="421" name="Adaptor"/>
          <p:cNvSpPr/>
          <p:nvPr/>
        </p:nvSpPr>
        <p:spPr>
          <a:xfrm>
            <a:off x="6131560" y="3472738"/>
            <a:ext cx="1809274" cy="458017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ffectLst>
            <a:outerShdw sx="100000" sy="100000" kx="0" ky="0" algn="b" rotWithShape="0" blurRad="63500" dist="19050" dir="5400000">
              <a:srgbClr val="000000">
                <a:alpha val="63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Adaptor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2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0" grpId="2"/>
      <p:bldP build="whole" bldLvl="1" animBg="1" rev="0" advAuto="0" spid="421" grpId="3"/>
      <p:bldP build="whole" bldLvl="1" animBg="1" rev="0" advAuto="0" spid="419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24" name="Content Placeholder 2"/>
          <p:cNvSpPr txBox="1"/>
          <p:nvPr/>
        </p:nvSpPr>
        <p:spPr>
          <a:xfrm>
            <a:off x="1203960" y="5803285"/>
            <a:ext cx="9784080" cy="457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ctr" defTabSz="914400">
              <a:lnSpc>
                <a:spcPct val="120000"/>
              </a:lnSpc>
              <a:spcBef>
                <a:spcPts val="1000"/>
              </a:spcBef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GUI with Cocoa framework</a:t>
            </a:r>
          </a:p>
        </p:txBody>
      </p:sp>
      <p:pic>
        <p:nvPicPr>
          <p:cNvPr id="425" name="iphoneLogin.png" descr="iphoneLogi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6257" y="1850905"/>
            <a:ext cx="1903965" cy="372515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6" name="iPhone8Plus-Portrait-SpaceGray.png" descr="iPhone8Plus-Portrait-SpaceGra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1075" y="1824390"/>
            <a:ext cx="1903965" cy="3778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7" name="iphone8OpenFile.png" descr="iphone8OpenFil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81439" y="1803395"/>
            <a:ext cx="1952531" cy="382017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8" name="iphonedoc.png" descr="iphonedoc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577294" y="1803395"/>
            <a:ext cx="1952532" cy="38201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15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7" dur="15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1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7" grpId="3"/>
      <p:bldP build="whole" bldLvl="1" animBg="1" rev="0" advAuto="0" spid="426" grpId="1"/>
      <p:bldP build="whole" bldLvl="1" animBg="1" rev="0" advAuto="0" spid="428" grpId="4"/>
      <p:bldP build="whole" bldLvl="1" animBg="1" rev="0" advAuto="0" spid="425" grpId="2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31" name="Content Placeholder 2"/>
          <p:cNvSpPr txBox="1"/>
          <p:nvPr>
            <p:ph type="body" idx="1"/>
          </p:nvPr>
        </p:nvSpPr>
        <p:spPr>
          <a:xfrm>
            <a:off x="1132840" y="2001381"/>
            <a:ext cx="9759632" cy="44529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GUI using Cocoa framework of Objective-C</a:t>
            </a:r>
          </a:p>
          <a:p>
            <a:pPr marL="240631" indent="-240631">
              <a:buSzPct val="100000"/>
              <a:buFontTx/>
            </a:pPr>
            <a:r>
              <a:t>Model-View-Control </a:t>
            </a:r>
          </a:p>
          <a:p>
            <a:pPr marL="240631" indent="-240631">
              <a:buSzPct val="100000"/>
              <a:buFontTx/>
            </a:pPr>
            <a:r>
              <a:t>Adapter and protocols</a:t>
            </a:r>
          </a:p>
          <a:p>
            <a:pPr marL="240631" indent="-240631">
              <a:buSzPct val="100000"/>
              <a:buFontTx/>
            </a:pPr>
            <a:r>
              <a:t>Command and button</a:t>
            </a:r>
          </a:p>
          <a:p>
            <a:pPr marL="240631" indent="-240631">
              <a:buSzPct val="100000"/>
              <a:buFontTx/>
            </a:pPr>
            <a:r>
              <a:t>Composite and view hierarchy</a:t>
            </a:r>
          </a:p>
          <a:p>
            <a:pPr marL="240631" indent="-240631">
              <a:buSzPct val="100000"/>
              <a:buFontTx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34" name="Content Placeholder 2"/>
          <p:cNvSpPr txBox="1"/>
          <p:nvPr>
            <p:ph type="body" sz="quarter" idx="1"/>
          </p:nvPr>
        </p:nvSpPr>
        <p:spPr>
          <a:xfrm>
            <a:off x="1132840" y="5898495"/>
            <a:ext cx="9759632" cy="1327947"/>
          </a:xfrm>
          <a:prstGeom prst="rect">
            <a:avLst/>
          </a:prstGeom>
        </p:spPr>
        <p:txBody>
          <a:bodyPr/>
          <a:lstStyle/>
          <a:p>
            <a:pPr marL="0" indent="0" algn="ctr" defTabSz="822959">
              <a:spcBef>
                <a:spcPts val="900"/>
              </a:spcBef>
              <a:buSzTx/>
              <a:buFontTx/>
              <a:buNone/>
              <a:defRPr sz="2159"/>
            </a:pPr>
            <a:r>
              <a:t>Cocoa Framework</a:t>
            </a:r>
          </a:p>
          <a:p>
            <a:pPr marL="216568" indent="-216568" defTabSz="822959">
              <a:spcBef>
                <a:spcPts val="900"/>
              </a:spcBef>
              <a:buSzPct val="100000"/>
              <a:buFontTx/>
              <a:defRPr sz="2159"/>
            </a:pPr>
          </a:p>
        </p:txBody>
      </p:sp>
      <p:pic>
        <p:nvPicPr>
          <p:cNvPr id="435" name="CocoaViews.png" descr="CocoaView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1189" y="2167239"/>
            <a:ext cx="8782934" cy="35493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38" name="Content Placeholder 2"/>
          <p:cNvSpPr txBox="1"/>
          <p:nvPr>
            <p:ph type="body" idx="1"/>
          </p:nvPr>
        </p:nvSpPr>
        <p:spPr>
          <a:xfrm>
            <a:off x="1143000" y="2170887"/>
            <a:ext cx="9739313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Difficulty and solution</a:t>
            </a:r>
          </a:p>
          <a:p>
            <a:pPr marL="240631" indent="-240631">
              <a:buSzPct val="100000"/>
              <a:buFontTx/>
            </a:pPr>
            <a:r>
              <a:t>Performance for large document</a:t>
            </a:r>
          </a:p>
          <a:p>
            <a:pPr lvl="1" marL="621631" indent="-240631">
              <a:buSzPct val="100000"/>
              <a:buFontTx/>
            </a:pPr>
            <a:r>
              <a:t>Multi-thread decryption. Decrypt the next page using background thread</a:t>
            </a:r>
          </a:p>
          <a:p>
            <a:pPr lvl="1" marL="621631" indent="-240631">
              <a:buSzPct val="100000"/>
              <a:buFontTx/>
            </a:pPr>
            <a:r>
              <a:t>Cached decrypted pages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41" name="Content Placeholder 2"/>
          <p:cNvSpPr txBox="1"/>
          <p:nvPr>
            <p:ph type="body" idx="1"/>
          </p:nvPr>
        </p:nvSpPr>
        <p:spPr>
          <a:xfrm>
            <a:off x="1143000" y="2170887"/>
            <a:ext cx="9739313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Lessons learned</a:t>
            </a:r>
          </a:p>
          <a:p>
            <a:pPr marL="240631" indent="-240631">
              <a:buSzPct val="100000"/>
              <a:buFontTx/>
            </a:pPr>
            <a:r>
              <a:t>Graphic design is very very important. Attention to small details.</a:t>
            </a:r>
          </a:p>
        </p:txBody>
      </p:sp>
      <p:pic>
        <p:nvPicPr>
          <p:cNvPr id="442" name="Syncplicity.png" descr="Syncplicit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78671" y="3197795"/>
            <a:ext cx="7067970" cy="30301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</a:t>
            </a:r>
          </a:p>
        </p:txBody>
      </p:sp>
      <p:sp>
        <p:nvSpPr>
          <p:cNvPr id="445" name="Content Placeholder 2"/>
          <p:cNvSpPr txBox="1"/>
          <p:nvPr>
            <p:ph type="body" idx="1"/>
          </p:nvPr>
        </p:nvSpPr>
        <p:spPr>
          <a:xfrm>
            <a:off x="1143000" y="2170887"/>
            <a:ext cx="9739313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Lessons learned</a:t>
            </a:r>
          </a:p>
          <a:p>
            <a:pPr marL="240631" indent="-240631">
              <a:buSzPct val="100000"/>
              <a:buFontTx/>
            </a:pPr>
            <a:r>
              <a:t>Easy to use is very important</a:t>
            </a:r>
          </a:p>
          <a:p>
            <a:pPr lvl="1" marL="621631" indent="-240631">
              <a:buSzPct val="100000"/>
              <a:buFontTx/>
            </a:pPr>
            <a:r>
              <a:t>Integration with Documentum to download/upload document</a:t>
            </a:r>
          </a:p>
          <a:p>
            <a:pPr lvl="1" marL="621631" indent="-240631">
              <a:buSzPct val="100000"/>
              <a:buFontTx/>
            </a:pPr>
            <a:r>
              <a:t>One patent for better user experience.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Technical overview (Optional)</a:t>
            </a:r>
          </a:p>
        </p:txBody>
      </p:sp>
      <p:sp>
        <p:nvSpPr>
          <p:cNvPr id="448" name="Content Placeholder 2"/>
          <p:cNvSpPr txBox="1"/>
          <p:nvPr>
            <p:ph type="body" sz="quarter" idx="1"/>
          </p:nvPr>
        </p:nvSpPr>
        <p:spPr>
          <a:xfrm>
            <a:off x="1226344" y="5615127"/>
            <a:ext cx="9739312" cy="1175106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</a:lvl1pPr>
          </a:lstStyle>
          <a:p>
            <a:pPr/>
            <a:r>
              <a:t>Patten</a:t>
            </a:r>
          </a:p>
        </p:txBody>
      </p:sp>
      <p:pic>
        <p:nvPicPr>
          <p:cNvPr id="449" name="Patten.png" descr="Patt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2409" y="1944568"/>
            <a:ext cx="8267182" cy="3541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Q&amp;A</a:t>
            </a:r>
          </a:p>
        </p:txBody>
      </p:sp>
      <p:sp>
        <p:nvSpPr>
          <p:cNvPr id="452" name="Content Placeholder 2"/>
          <p:cNvSpPr txBox="1"/>
          <p:nvPr>
            <p:ph type="body" idx="1"/>
          </p:nvPr>
        </p:nvSpPr>
        <p:spPr>
          <a:xfrm>
            <a:off x="1143000" y="2170887"/>
            <a:ext cx="9739313" cy="3541715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b="1" i="1" sz="7400"/>
            </a:lvl1pPr>
          </a:lstStyle>
          <a:p>
            <a:pPr/>
            <a:r>
              <a:t>Thanks!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Education background</a:t>
            </a:r>
          </a:p>
        </p:txBody>
      </p:sp>
      <p:sp>
        <p:nvSpPr>
          <p:cNvPr id="312" name="Content Placeholder 2"/>
          <p:cNvSpPr txBox="1"/>
          <p:nvPr>
            <p:ph type="body" idx="1"/>
          </p:nvPr>
        </p:nvSpPr>
        <p:spPr>
          <a:xfrm>
            <a:off x="1141411" y="2249486"/>
            <a:ext cx="9906001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Master degree of Computer Science from Boston University</a:t>
            </a:r>
          </a:p>
          <a:p>
            <a:pPr marL="240631" indent="-240631">
              <a:buSzPct val="100000"/>
              <a:buFontTx/>
            </a:pPr>
            <a:r>
              <a:t>GPA 3.89</a:t>
            </a:r>
          </a:p>
          <a:p>
            <a:pPr marL="240631" indent="-240631">
              <a:buSzPct val="100000"/>
              <a:buFontTx/>
            </a:pPr>
            <a:r>
              <a:t>Love design patterns</a:t>
            </a:r>
          </a:p>
          <a:p>
            <a:pPr marL="240631" indent="-240631">
              <a:buSzPct val="100000"/>
              <a:buFontTx/>
            </a:pPr>
            <a:r>
              <a:t>Was hired as a part time faculty after graduation</a:t>
            </a:r>
          </a:p>
        </p:txBody>
      </p:sp>
      <p:pic>
        <p:nvPicPr>
          <p:cNvPr id="313" name="1280px-Boston_University_wordmark.svg.png" descr="1280px-Boston_University_wordmark.sv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8097" y="4531472"/>
            <a:ext cx="2823812" cy="127733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2636492">
              <a:srgbClr val="000000">
                <a:alpha val="41594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Education background</a:t>
            </a:r>
          </a:p>
        </p:txBody>
      </p:sp>
      <p:sp>
        <p:nvSpPr>
          <p:cNvPr id="316" name="Content Placeholder 2"/>
          <p:cNvSpPr txBox="1"/>
          <p:nvPr>
            <p:ph type="body" idx="1"/>
          </p:nvPr>
        </p:nvSpPr>
        <p:spPr>
          <a:xfrm>
            <a:off x="1141411" y="2249486"/>
            <a:ext cx="9906001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Bachelor degree on physics from Peking University</a:t>
            </a:r>
          </a:p>
          <a:p>
            <a:pPr marL="240631" indent="-240631">
              <a:buSzPct val="100000"/>
              <a:buFontTx/>
            </a:pPr>
            <a:r>
              <a:t>Best university in China</a:t>
            </a:r>
          </a:p>
          <a:p>
            <a:pPr marL="240631" indent="-240631">
              <a:buSzPct val="100000"/>
              <a:buFontTx/>
            </a:pPr>
            <a:r>
              <a:t>Solid math training</a:t>
            </a:r>
          </a:p>
          <a:p>
            <a:pPr marL="240631" indent="-240631">
              <a:buSzPct val="100000"/>
              <a:buFontTx/>
            </a:pPr>
            <a:r>
              <a:t>GPA 3.90</a:t>
            </a:r>
          </a:p>
        </p:txBody>
      </p:sp>
      <p:pic>
        <p:nvPicPr>
          <p:cNvPr id="317" name="peking.jpg" descr="peking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96845" y="4875579"/>
            <a:ext cx="2865153" cy="91214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2234049">
              <a:srgbClr val="000000">
                <a:alpha val="36279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Education background</a:t>
            </a:r>
          </a:p>
        </p:txBody>
      </p:sp>
      <p:sp>
        <p:nvSpPr>
          <p:cNvPr id="320" name="Content Placeholder 2"/>
          <p:cNvSpPr txBox="1"/>
          <p:nvPr>
            <p:ph type="body" idx="1"/>
          </p:nvPr>
        </p:nvSpPr>
        <p:spPr>
          <a:xfrm>
            <a:off x="1141411" y="2249486"/>
            <a:ext cx="9906001" cy="3541715"/>
          </a:xfrm>
          <a:prstGeom prst="rect">
            <a:avLst/>
          </a:prstGeom>
        </p:spPr>
        <p:txBody>
          <a:bodyPr/>
          <a:lstStyle/>
          <a:p>
            <a:pPr marL="0" indent="0" defTabSz="896111">
              <a:spcBef>
                <a:spcPts val="900"/>
              </a:spcBef>
              <a:buSzTx/>
              <a:buFontTx/>
              <a:buNone/>
              <a:defRPr sz="2352"/>
            </a:pPr>
            <a:r>
              <a:t>Summary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Well-educated in computer science and OOD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Solid math background, still crazy about  math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Part time faculty of BU, teaching online course of Calculus and Statistics</a:t>
            </a:r>
          </a:p>
          <a:p>
            <a:pPr marL="23581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Outstanding problem solver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Logic helps</a:t>
            </a:r>
          </a:p>
          <a:p>
            <a:pPr lvl="1" marL="609198" indent="-235818" defTabSz="896111">
              <a:spcBef>
                <a:spcPts val="900"/>
              </a:spcBef>
              <a:buSzPct val="100000"/>
              <a:buFontTx/>
              <a:defRPr sz="2352"/>
            </a:pPr>
            <a:r>
              <a:t>Math helps!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Avidyne</a:t>
            </a:r>
          </a:p>
        </p:txBody>
      </p:sp>
      <p:sp>
        <p:nvSpPr>
          <p:cNvPr id="323" name="Content Placeholder 2"/>
          <p:cNvSpPr txBox="1"/>
          <p:nvPr>
            <p:ph type="body" idx="1"/>
          </p:nvPr>
        </p:nvSpPr>
        <p:spPr>
          <a:xfrm>
            <a:off x="1143000" y="2221687"/>
            <a:ext cx="9906000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Software Engineer in Avidyne </a:t>
            </a:r>
          </a:p>
          <a:p>
            <a:pPr marL="240631" indent="-240631">
              <a:buSzPct val="100000"/>
              <a:buFontTx/>
            </a:pPr>
            <a:r>
              <a:t>Develop avionics SW for General Aviation (GA) airplanes</a:t>
            </a:r>
          </a:p>
          <a:p>
            <a:pPr lvl="1" marL="621631" indent="-240631">
              <a:buSzPct val="100000"/>
              <a:buFontTx/>
            </a:pPr>
            <a:r>
              <a:t>Parser of GPS/Altitude data from sensors</a:t>
            </a:r>
          </a:p>
          <a:p>
            <a:pPr lvl="1" marL="621631" indent="-240631">
              <a:buSzPct val="100000"/>
              <a:buFontTx/>
            </a:pPr>
            <a:r>
              <a:t>Graphic display of GPS data using OpenGL</a:t>
            </a:r>
          </a:p>
          <a:p>
            <a:pPr lvl="1" marL="621631" indent="-240631">
              <a:buSzPct val="100000"/>
              <a:buFontTx/>
            </a:pPr>
            <a:r>
              <a:t>C++ program running on embedded RTOS system</a:t>
            </a:r>
          </a:p>
          <a:p>
            <a:pPr lvl="1" marL="621631" indent="-240631">
              <a:buSzPct val="100000"/>
              <a:buFontTx/>
            </a:pPr>
            <a:r>
              <a:t>FAA-DO178B Level B certification</a:t>
            </a:r>
          </a:p>
        </p:txBody>
      </p:sp>
      <p:pic>
        <p:nvPicPr>
          <p:cNvPr id="324" name="PDF.jpg" descr="PDF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13643" y="2392344"/>
            <a:ext cx="2540001" cy="32004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2405766">
              <a:srgbClr val="000000">
                <a:alpha val="45654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AvidyNE</a:t>
            </a:r>
          </a:p>
        </p:txBody>
      </p:sp>
      <p:pic>
        <p:nvPicPr>
          <p:cNvPr id="327" name="PiperAircraft.png" descr="PiperAircraf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13869" y="1993829"/>
            <a:ext cx="7585286" cy="4194217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2704671">
              <a:srgbClr val="000000">
                <a:alpha val="32855"/>
              </a:srgbClr>
            </a:outerShdw>
          </a:effectLst>
        </p:spPr>
      </p:pic>
      <p:sp>
        <p:nvSpPr>
          <p:cNvPr id="328" name="Content Placeholder 2"/>
          <p:cNvSpPr txBox="1"/>
          <p:nvPr>
            <p:ph type="body" sz="quarter" idx="1"/>
          </p:nvPr>
        </p:nvSpPr>
        <p:spPr>
          <a:xfrm>
            <a:off x="1143000" y="2221687"/>
            <a:ext cx="2638594" cy="3541715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</a:lvl1pPr>
          </a:lstStyle>
          <a:p>
            <a:pPr/>
            <a:r>
              <a:t>Piper is one of the customer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itle 1"/>
          <p:cNvSpPr txBox="1"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Working experience: AvidyNE</a:t>
            </a:r>
          </a:p>
        </p:txBody>
      </p:sp>
      <p:sp>
        <p:nvSpPr>
          <p:cNvPr id="331" name="Content Placeholder 2"/>
          <p:cNvSpPr txBox="1"/>
          <p:nvPr>
            <p:ph type="body" sz="half" idx="1"/>
          </p:nvPr>
        </p:nvSpPr>
        <p:spPr>
          <a:xfrm>
            <a:off x="6407334" y="2363241"/>
            <a:ext cx="4747253" cy="3541715"/>
          </a:xfrm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FontTx/>
              <a:buNone/>
            </a:pPr>
            <a:r>
              <a:t>Primary Flight Display (PFD, left)</a:t>
            </a:r>
          </a:p>
          <a:p>
            <a:pPr marL="0" indent="0">
              <a:buSzTx/>
              <a:buFontTx/>
              <a:buNone/>
            </a:pPr>
            <a:r>
              <a:t>Navigation Display (ND, right) </a:t>
            </a:r>
          </a:p>
        </p:txBody>
      </p:sp>
      <p:pic>
        <p:nvPicPr>
          <p:cNvPr id="332" name="cockpit.jpg" descr="cockpi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7389" y="1938298"/>
            <a:ext cx="4391601" cy="43916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17500" dist="127000" dir="2819589">
              <a:srgbClr val="000000">
                <a:alpha val="30463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0000FF"/>
      </a:hlink>
      <a:folHlink>
        <a:srgbClr val="FF00FF"/>
      </a:folHlink>
    </a:clrScheme>
    <a:fontScheme name="Circuit">
      <a:majorFont>
        <a:latin typeface="Helvetica"/>
        <a:ea typeface="Helvetica"/>
        <a:cs typeface="Helvetica"/>
      </a:majorFont>
      <a:minorFont>
        <a:latin typeface="Tw Cen MT"/>
        <a:ea typeface="Tw Cen MT"/>
        <a:cs typeface="Tw Cen MT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0000FF"/>
      </a:hlink>
      <a:folHlink>
        <a:srgbClr val="FF00FF"/>
      </a:folHlink>
    </a:clrScheme>
    <a:fontScheme name="Circuit">
      <a:majorFont>
        <a:latin typeface="Helvetica"/>
        <a:ea typeface="Helvetica"/>
        <a:cs typeface="Helvetica"/>
      </a:majorFont>
      <a:minorFont>
        <a:latin typeface="Tw Cen MT"/>
        <a:ea typeface="Tw Cen MT"/>
        <a:cs typeface="Tw Cen MT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